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9" r:id="rId10"/>
    <p:sldId id="265" r:id="rId11"/>
    <p:sldId id="266" r:id="rId12"/>
    <p:sldId id="267" r:id="rId13"/>
    <p:sldId id="271" r:id="rId14"/>
    <p:sldId id="272" r:id="rId15"/>
    <p:sldId id="270" r:id="rId16"/>
  </p:sldIdLst>
  <p:sldSz cx="12192000" cy="6858000"/>
  <p:notesSz cx="6858000" cy="9144000"/>
  <p:embeddedFontLst>
    <p:embeddedFont>
      <p:font typeface="Bahnschrift" panose="020B0502040204020203" pitchFamily="34" charset="0"/>
      <p:regular r:id="rId17"/>
      <p:bold r:id="rId18"/>
    </p:embeddedFont>
    <p:embeddedFont>
      <p:font typeface="나눔스퀘어 Bold" panose="020B0600000101010101" pitchFamily="50" charset="-127"/>
      <p:bold r:id="rId19"/>
    </p:embeddedFont>
    <p:embeddedFont>
      <p:font typeface="나눔스퀘어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03A"/>
    <a:srgbClr val="441954"/>
    <a:srgbClr val="2E0A21"/>
    <a:srgbClr val="300A24"/>
    <a:srgbClr val="4F2270"/>
    <a:srgbClr val="404040"/>
    <a:srgbClr val="F07D59"/>
    <a:srgbClr val="6B6965"/>
    <a:srgbClr val="595959"/>
    <a:srgbClr val="4D4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B0EFE4-06DB-4F1E-9672-4B8022C71506}" v="4806" dt="2018-12-20T09:51:50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흥 김" userId="a69a678a29946c46" providerId="LiveId" clId="{C3B0EFE4-06DB-4F1E-9672-4B8022C71506}"/>
    <pc:docChg chg="modSld">
      <pc:chgData name="윤흥 김" userId="a69a678a29946c46" providerId="LiveId" clId="{C3B0EFE4-06DB-4F1E-9672-4B8022C71506}" dt="2018-12-20T09:51:50.727" v="2" actId="20577"/>
      <pc:docMkLst>
        <pc:docMk/>
      </pc:docMkLst>
      <pc:sldChg chg="modSp">
        <pc:chgData name="윤흥 김" userId="a69a678a29946c46" providerId="LiveId" clId="{C3B0EFE4-06DB-4F1E-9672-4B8022C71506}" dt="2018-12-20T09:51:50.727" v="2" actId="20577"/>
        <pc:sldMkLst>
          <pc:docMk/>
          <pc:sldMk cId="3204953803" sldId="267"/>
        </pc:sldMkLst>
        <pc:spChg chg="mod">
          <ac:chgData name="윤흥 김" userId="a69a678a29946c46" providerId="LiveId" clId="{C3B0EFE4-06DB-4F1E-9672-4B8022C71506}" dt="2018-12-20T09:51:50.727" v="2" actId="20577"/>
          <ac:spMkLst>
            <pc:docMk/>
            <pc:sldMk cId="3204953803" sldId="267"/>
            <ac:spMk id="30" creationId="{659E1273-B5C7-4140-85E3-CBD0801EA1D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70BDA-145A-4E09-B1C3-71F3E075B1FA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129205-25D3-4CD6-B8F7-480CE83D422B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0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주제 조사</a:t>
          </a:r>
        </a:p>
      </dgm:t>
    </dgm:pt>
    <dgm:pt modelId="{17FCDF93-8460-495C-9E54-E275575C5D1D}" type="parTrans" cxnId="{666A9B86-F27E-4F6E-924D-051376C68A20}">
      <dgm:prSet/>
      <dgm:spPr/>
      <dgm:t>
        <a:bodyPr/>
        <a:lstStyle/>
        <a:p>
          <a:pPr latinLnBrk="1"/>
          <a:endParaRPr lang="ko-KR" altLang="en-US" sz="1050"/>
        </a:p>
      </dgm:t>
    </dgm:pt>
    <dgm:pt modelId="{3F06BA8E-5EC4-4056-9790-EFE17C2F89D0}" type="sibTrans" cxnId="{666A9B86-F27E-4F6E-924D-051376C68A20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B6BDBFB1-B767-4F7D-9DC7-303C12FEB5DC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선정 및 개발</a:t>
          </a:r>
        </a:p>
      </dgm:t>
    </dgm:pt>
    <dgm:pt modelId="{818E3903-7A44-41D4-B01F-33C89BBE796E}" type="parTrans" cxnId="{840922D6-B9D3-4486-89CE-47077FA32F7C}">
      <dgm:prSet/>
      <dgm:spPr/>
      <dgm:t>
        <a:bodyPr/>
        <a:lstStyle/>
        <a:p>
          <a:pPr latinLnBrk="1"/>
          <a:endParaRPr lang="ko-KR" altLang="en-US" sz="1050"/>
        </a:p>
      </dgm:t>
    </dgm:pt>
    <dgm:pt modelId="{3F1246FD-5813-436E-9C4B-92AC957AFD3A}" type="sibTrans" cxnId="{840922D6-B9D3-4486-89CE-47077FA32F7C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365FA202-54A2-4B93-97BC-09CB7A2A9B37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개인별 프로토타입 개발</a:t>
          </a:r>
          <a:endParaRPr lang="ko-KR" altLang="en-US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ED9D075-F485-4B4C-A1E2-B95205E61FB2}" type="parTrans" cxnId="{52C315C0-97E7-4527-BD6C-64A572147062}">
      <dgm:prSet/>
      <dgm:spPr/>
      <dgm:t>
        <a:bodyPr/>
        <a:lstStyle/>
        <a:p>
          <a:pPr latinLnBrk="1"/>
          <a:endParaRPr lang="ko-KR" altLang="en-US" sz="1050"/>
        </a:p>
      </dgm:t>
    </dgm:pt>
    <dgm:pt modelId="{BBDAA24E-BA3D-4FA3-82D9-D5689F0092A8}" type="sibTrans" cxnId="{52C315C0-97E7-4527-BD6C-64A572147062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E92DC1A0-71B1-42EF-8EF7-CCD8203F1869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en-US" altLang="ko-KR" sz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Github</a:t>
          </a:r>
          <a:r>
            <a: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업로드</a:t>
          </a:r>
          <a:endParaRPr lang="ko-KR" altLang="en-US" sz="105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FDF689D-8815-4078-BDF9-7B598CBC0289}" type="parTrans" cxnId="{0D05124A-FDBC-4223-B1A3-17A66BE1B2A4}">
      <dgm:prSet/>
      <dgm:spPr/>
      <dgm:t>
        <a:bodyPr/>
        <a:lstStyle/>
        <a:p>
          <a:pPr latinLnBrk="1"/>
          <a:endParaRPr lang="ko-KR" altLang="en-US" sz="1050"/>
        </a:p>
      </dgm:t>
    </dgm:pt>
    <dgm:pt modelId="{4A49520D-44C4-4182-967E-FFCE6736BB75}" type="sibTrans" cxnId="{0D05124A-FDBC-4223-B1A3-17A66BE1B2A4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EB61BEAB-447C-4507-A494-5DE139C9455E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코드 비교 및 통합</a:t>
          </a:r>
          <a:endParaRPr lang="ko-KR" altLang="en-US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ED19C969-ED5A-4A04-98C1-B98CAADEBE96}" type="parTrans" cxnId="{916A8B27-E883-491A-85C6-FFFA810E4E10}">
      <dgm:prSet/>
      <dgm:spPr/>
      <dgm:t>
        <a:bodyPr/>
        <a:lstStyle/>
        <a:p>
          <a:pPr latinLnBrk="1"/>
          <a:endParaRPr lang="ko-KR" altLang="en-US" sz="1050"/>
        </a:p>
      </dgm:t>
    </dgm:pt>
    <dgm:pt modelId="{666C354E-51C5-4F3F-A478-0EF2008ACA97}" type="sibTrans" cxnId="{916A8B27-E883-491A-85C6-FFFA810E4E10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9097B122-BA16-49EF-843B-355DFB3C2916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파트별로 개발</a:t>
          </a:r>
        </a:p>
      </dgm:t>
    </dgm:pt>
    <dgm:pt modelId="{F885BDBC-03CB-4FB7-9139-E37340C1E8DF}" type="parTrans" cxnId="{174CEEBC-92FA-4235-852A-4CBB4370974C}">
      <dgm:prSet/>
      <dgm:spPr/>
      <dgm:t>
        <a:bodyPr/>
        <a:lstStyle/>
        <a:p>
          <a:pPr latinLnBrk="1"/>
          <a:endParaRPr lang="ko-KR" altLang="en-US" sz="1050"/>
        </a:p>
      </dgm:t>
    </dgm:pt>
    <dgm:pt modelId="{E8B35F6A-FA1A-4F90-BB0B-E91B1F3F3E4A}" type="sibTrans" cxnId="{174CEEBC-92FA-4235-852A-4CBB4370974C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BF8D1AF2-46CE-4BF4-A877-706B8A8C47E7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6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버그 수정 및 업데이트 </a:t>
          </a:r>
          <a:endParaRPr lang="ko-KR" altLang="en-US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2A6AC94-1B72-447A-95C8-D8DD4F475E34}" type="parTrans" cxnId="{19F23E42-7377-4FE6-94FB-728F60C8A3E0}">
      <dgm:prSet/>
      <dgm:spPr/>
      <dgm:t>
        <a:bodyPr/>
        <a:lstStyle/>
        <a:p>
          <a:pPr latinLnBrk="1"/>
          <a:endParaRPr lang="ko-KR" altLang="en-US" sz="1050"/>
        </a:p>
      </dgm:t>
    </dgm:pt>
    <dgm:pt modelId="{D540A36F-5B32-4D36-8C74-FD15F7086C56}" type="sibTrans" cxnId="{19F23E42-7377-4FE6-94FB-728F60C8A3E0}">
      <dgm:prSet custT="1"/>
      <dgm:spPr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latinLnBrk="1"/>
          <a:endParaRPr lang="ko-KR" altLang="en-US" sz="900"/>
        </a:p>
      </dgm:t>
    </dgm:pt>
    <dgm:pt modelId="{0005966B-0F09-43A6-87D9-B478D1251077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58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7</a:t>
          </a:r>
          <a:r>
            <a: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sz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최종본</a:t>
          </a:r>
          <a:r>
            <a: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완성 및 발표준비</a:t>
          </a:r>
          <a:endParaRPr lang="ko-KR" altLang="en-US" sz="24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04A7C0D-05F1-4D9E-BBFD-99EADC0D08B3}" type="parTrans" cxnId="{6672589D-7F77-4606-A2EC-CA3D58DE95E4}">
      <dgm:prSet/>
      <dgm:spPr/>
      <dgm:t>
        <a:bodyPr/>
        <a:lstStyle/>
        <a:p>
          <a:pPr latinLnBrk="1"/>
          <a:endParaRPr lang="ko-KR" altLang="en-US" sz="1050"/>
        </a:p>
      </dgm:t>
    </dgm:pt>
    <dgm:pt modelId="{73246028-D2AE-4C49-A966-2E1B1CA143B3}" type="sibTrans" cxnId="{6672589D-7F77-4606-A2EC-CA3D58DE95E4}">
      <dgm:prSet/>
      <dgm:spPr/>
      <dgm:t>
        <a:bodyPr/>
        <a:lstStyle/>
        <a:p>
          <a:pPr latinLnBrk="1"/>
          <a:endParaRPr lang="ko-KR" altLang="en-US" sz="1050"/>
        </a:p>
      </dgm:t>
    </dgm:pt>
    <dgm:pt modelId="{DD0EC631-8BD1-442A-8EBD-2722FD5E56CF}" type="pres">
      <dgm:prSet presAssocID="{E1970BDA-145A-4E09-B1C3-71F3E075B1FA}" presName="diagram" presStyleCnt="0">
        <dgm:presLayoutVars>
          <dgm:dir/>
          <dgm:resizeHandles val="exact"/>
        </dgm:presLayoutVars>
      </dgm:prSet>
      <dgm:spPr/>
    </dgm:pt>
    <dgm:pt modelId="{6BCA8747-82AE-43A1-A2BC-5318D2147710}" type="pres">
      <dgm:prSet presAssocID="{1B129205-25D3-4CD6-B8F7-480CE83D422B}" presName="node" presStyleLbl="node1" presStyleIdx="0" presStyleCnt="8">
        <dgm:presLayoutVars>
          <dgm:bulletEnabled val="1"/>
        </dgm:presLayoutVars>
      </dgm:prSet>
      <dgm:spPr/>
    </dgm:pt>
    <dgm:pt modelId="{16DFA466-898A-408E-8A50-353B424A68C0}" type="pres">
      <dgm:prSet presAssocID="{3F06BA8E-5EC4-4056-9790-EFE17C2F89D0}" presName="sibTrans" presStyleLbl="sibTrans2D1" presStyleIdx="0" presStyleCnt="7"/>
      <dgm:spPr/>
    </dgm:pt>
    <dgm:pt modelId="{A98FE1A4-D857-4586-965C-44701AA28496}" type="pres">
      <dgm:prSet presAssocID="{3F06BA8E-5EC4-4056-9790-EFE17C2F89D0}" presName="connectorText" presStyleLbl="sibTrans2D1" presStyleIdx="0" presStyleCnt="7"/>
      <dgm:spPr/>
    </dgm:pt>
    <dgm:pt modelId="{8A47E9DC-1D3F-420C-9DA8-63406D558BCE}" type="pres">
      <dgm:prSet presAssocID="{B6BDBFB1-B767-4F7D-9DC7-303C12FEB5DC}" presName="node" presStyleLbl="node1" presStyleIdx="1" presStyleCnt="8">
        <dgm:presLayoutVars>
          <dgm:bulletEnabled val="1"/>
        </dgm:presLayoutVars>
      </dgm:prSet>
      <dgm:spPr/>
    </dgm:pt>
    <dgm:pt modelId="{1FB08242-DF13-428E-8887-A4A5DE41517D}" type="pres">
      <dgm:prSet presAssocID="{3F1246FD-5813-436E-9C4B-92AC957AFD3A}" presName="sibTrans" presStyleLbl="sibTrans2D1" presStyleIdx="1" presStyleCnt="7"/>
      <dgm:spPr/>
    </dgm:pt>
    <dgm:pt modelId="{DB865F86-2A26-4C7C-ABE0-861382877702}" type="pres">
      <dgm:prSet presAssocID="{3F1246FD-5813-436E-9C4B-92AC957AFD3A}" presName="connectorText" presStyleLbl="sibTrans2D1" presStyleIdx="1" presStyleCnt="7"/>
      <dgm:spPr/>
    </dgm:pt>
    <dgm:pt modelId="{486E58BC-4921-4712-B3A6-C5C7903E09F2}" type="pres">
      <dgm:prSet presAssocID="{365FA202-54A2-4B93-97BC-09CB7A2A9B37}" presName="node" presStyleLbl="node1" presStyleIdx="2" presStyleCnt="8">
        <dgm:presLayoutVars>
          <dgm:bulletEnabled val="1"/>
        </dgm:presLayoutVars>
      </dgm:prSet>
      <dgm:spPr/>
    </dgm:pt>
    <dgm:pt modelId="{1B583202-3992-48EE-A681-4F068BDE7C12}" type="pres">
      <dgm:prSet presAssocID="{BBDAA24E-BA3D-4FA3-82D9-D5689F0092A8}" presName="sibTrans" presStyleLbl="sibTrans2D1" presStyleIdx="2" presStyleCnt="7"/>
      <dgm:spPr/>
    </dgm:pt>
    <dgm:pt modelId="{16794D3F-C930-45EC-8123-4E6AEB886E79}" type="pres">
      <dgm:prSet presAssocID="{BBDAA24E-BA3D-4FA3-82D9-D5689F0092A8}" presName="connectorText" presStyleLbl="sibTrans2D1" presStyleIdx="2" presStyleCnt="7"/>
      <dgm:spPr/>
    </dgm:pt>
    <dgm:pt modelId="{09F48DDB-D754-4088-B3B4-F5CEB0DDF966}" type="pres">
      <dgm:prSet presAssocID="{E92DC1A0-71B1-42EF-8EF7-CCD8203F1869}" presName="node" presStyleLbl="node1" presStyleIdx="3" presStyleCnt="8">
        <dgm:presLayoutVars>
          <dgm:bulletEnabled val="1"/>
        </dgm:presLayoutVars>
      </dgm:prSet>
      <dgm:spPr/>
    </dgm:pt>
    <dgm:pt modelId="{FE10D8CB-AD04-4F4B-B7EA-ABABA5690878}" type="pres">
      <dgm:prSet presAssocID="{4A49520D-44C4-4182-967E-FFCE6736BB75}" presName="sibTrans" presStyleLbl="sibTrans2D1" presStyleIdx="3" presStyleCnt="7"/>
      <dgm:spPr/>
    </dgm:pt>
    <dgm:pt modelId="{4FFF7ED8-E93B-4B55-8E43-C068B09753B7}" type="pres">
      <dgm:prSet presAssocID="{4A49520D-44C4-4182-967E-FFCE6736BB75}" presName="connectorText" presStyleLbl="sibTrans2D1" presStyleIdx="3" presStyleCnt="7"/>
      <dgm:spPr/>
    </dgm:pt>
    <dgm:pt modelId="{D999BF0D-862C-4EC2-8CF0-D4FADD8632FA}" type="pres">
      <dgm:prSet presAssocID="{EB61BEAB-447C-4507-A494-5DE139C9455E}" presName="node" presStyleLbl="node1" presStyleIdx="4" presStyleCnt="8">
        <dgm:presLayoutVars>
          <dgm:bulletEnabled val="1"/>
        </dgm:presLayoutVars>
      </dgm:prSet>
      <dgm:spPr/>
    </dgm:pt>
    <dgm:pt modelId="{743100C4-3C6F-4BA0-9073-E8134085C304}" type="pres">
      <dgm:prSet presAssocID="{666C354E-51C5-4F3F-A478-0EF2008ACA97}" presName="sibTrans" presStyleLbl="sibTrans2D1" presStyleIdx="4" presStyleCnt="7"/>
      <dgm:spPr/>
    </dgm:pt>
    <dgm:pt modelId="{EC96E04A-F75B-4070-8944-0E710ED7DC37}" type="pres">
      <dgm:prSet presAssocID="{666C354E-51C5-4F3F-A478-0EF2008ACA97}" presName="connectorText" presStyleLbl="sibTrans2D1" presStyleIdx="4" presStyleCnt="7"/>
      <dgm:spPr/>
    </dgm:pt>
    <dgm:pt modelId="{4765E82A-DEAD-4E22-ACCD-44A5A43B6366}" type="pres">
      <dgm:prSet presAssocID="{9097B122-BA16-49EF-843B-355DFB3C2916}" presName="node" presStyleLbl="node1" presStyleIdx="5" presStyleCnt="8">
        <dgm:presLayoutVars>
          <dgm:bulletEnabled val="1"/>
        </dgm:presLayoutVars>
      </dgm:prSet>
      <dgm:spPr/>
    </dgm:pt>
    <dgm:pt modelId="{88F9B2B8-2972-442A-BF4A-7DC7D88CFF88}" type="pres">
      <dgm:prSet presAssocID="{E8B35F6A-FA1A-4F90-BB0B-E91B1F3F3E4A}" presName="sibTrans" presStyleLbl="sibTrans2D1" presStyleIdx="5" presStyleCnt="7"/>
      <dgm:spPr/>
    </dgm:pt>
    <dgm:pt modelId="{3D8F09C7-8571-461D-85E2-E1BD4685499C}" type="pres">
      <dgm:prSet presAssocID="{E8B35F6A-FA1A-4F90-BB0B-E91B1F3F3E4A}" presName="connectorText" presStyleLbl="sibTrans2D1" presStyleIdx="5" presStyleCnt="7"/>
      <dgm:spPr/>
    </dgm:pt>
    <dgm:pt modelId="{20725D24-97F8-464A-A026-C748770BA0A2}" type="pres">
      <dgm:prSet presAssocID="{BF8D1AF2-46CE-4BF4-A877-706B8A8C47E7}" presName="node" presStyleLbl="node1" presStyleIdx="6" presStyleCnt="8">
        <dgm:presLayoutVars>
          <dgm:bulletEnabled val="1"/>
        </dgm:presLayoutVars>
      </dgm:prSet>
      <dgm:spPr/>
    </dgm:pt>
    <dgm:pt modelId="{DBCDF16F-F264-485B-A293-1EFE3DEA93EB}" type="pres">
      <dgm:prSet presAssocID="{D540A36F-5B32-4D36-8C74-FD15F7086C56}" presName="sibTrans" presStyleLbl="sibTrans2D1" presStyleIdx="6" presStyleCnt="7"/>
      <dgm:spPr/>
    </dgm:pt>
    <dgm:pt modelId="{0AAC8EE3-7EEB-4848-BF0A-907631A1F3DC}" type="pres">
      <dgm:prSet presAssocID="{D540A36F-5B32-4D36-8C74-FD15F7086C56}" presName="connectorText" presStyleLbl="sibTrans2D1" presStyleIdx="6" presStyleCnt="7"/>
      <dgm:spPr/>
    </dgm:pt>
    <dgm:pt modelId="{4E3EB595-0675-488C-997C-DFC13A58D894}" type="pres">
      <dgm:prSet presAssocID="{0005966B-0F09-43A6-87D9-B478D1251077}" presName="node" presStyleLbl="node1" presStyleIdx="7" presStyleCnt="8">
        <dgm:presLayoutVars>
          <dgm:bulletEnabled val="1"/>
        </dgm:presLayoutVars>
      </dgm:prSet>
      <dgm:spPr/>
    </dgm:pt>
  </dgm:ptLst>
  <dgm:cxnLst>
    <dgm:cxn modelId="{006BA008-93B1-4C36-9F15-78FD3C5B6CB0}" type="presOf" srcId="{3F1246FD-5813-436E-9C4B-92AC957AFD3A}" destId="{DB865F86-2A26-4C7C-ABE0-861382877702}" srcOrd="1" destOrd="0" presId="urn:microsoft.com/office/officeart/2005/8/layout/process5"/>
    <dgm:cxn modelId="{D99AC416-0F66-448B-A446-EFE65D266CEF}" type="presOf" srcId="{9097B122-BA16-49EF-843B-355DFB3C2916}" destId="{4765E82A-DEAD-4E22-ACCD-44A5A43B6366}" srcOrd="0" destOrd="0" presId="urn:microsoft.com/office/officeart/2005/8/layout/process5"/>
    <dgm:cxn modelId="{9C67DE24-4CBA-42A9-A242-48461D26589F}" type="presOf" srcId="{E8B35F6A-FA1A-4F90-BB0B-E91B1F3F3E4A}" destId="{3D8F09C7-8571-461D-85E2-E1BD4685499C}" srcOrd="1" destOrd="0" presId="urn:microsoft.com/office/officeart/2005/8/layout/process5"/>
    <dgm:cxn modelId="{916A8B27-E883-491A-85C6-FFFA810E4E10}" srcId="{E1970BDA-145A-4E09-B1C3-71F3E075B1FA}" destId="{EB61BEAB-447C-4507-A494-5DE139C9455E}" srcOrd="4" destOrd="0" parTransId="{ED19C969-ED5A-4A04-98C1-B98CAADEBE96}" sibTransId="{666C354E-51C5-4F3F-A478-0EF2008ACA97}"/>
    <dgm:cxn modelId="{81E38D33-7CEF-452D-884A-FD5ECB74204E}" type="presOf" srcId="{EB61BEAB-447C-4507-A494-5DE139C9455E}" destId="{D999BF0D-862C-4EC2-8CF0-D4FADD8632FA}" srcOrd="0" destOrd="0" presId="urn:microsoft.com/office/officeart/2005/8/layout/process5"/>
    <dgm:cxn modelId="{61D9A43D-2DE4-4FDF-BAAF-7CEA258397DC}" type="presOf" srcId="{D540A36F-5B32-4D36-8C74-FD15F7086C56}" destId="{0AAC8EE3-7EEB-4848-BF0A-907631A1F3DC}" srcOrd="1" destOrd="0" presId="urn:microsoft.com/office/officeart/2005/8/layout/process5"/>
    <dgm:cxn modelId="{43EA4D5D-E193-4E21-B739-B6F30ADFEF3E}" type="presOf" srcId="{3F1246FD-5813-436E-9C4B-92AC957AFD3A}" destId="{1FB08242-DF13-428E-8887-A4A5DE41517D}" srcOrd="0" destOrd="0" presId="urn:microsoft.com/office/officeart/2005/8/layout/process5"/>
    <dgm:cxn modelId="{9A1A315E-FF9B-4435-8F8E-54370E4D127C}" type="presOf" srcId="{E92DC1A0-71B1-42EF-8EF7-CCD8203F1869}" destId="{09F48DDB-D754-4088-B3B4-F5CEB0DDF966}" srcOrd="0" destOrd="0" presId="urn:microsoft.com/office/officeart/2005/8/layout/process5"/>
    <dgm:cxn modelId="{5EBCB260-3610-40A5-AEF1-2D49C601F697}" type="presOf" srcId="{3F06BA8E-5EC4-4056-9790-EFE17C2F89D0}" destId="{16DFA466-898A-408E-8A50-353B424A68C0}" srcOrd="0" destOrd="0" presId="urn:microsoft.com/office/officeart/2005/8/layout/process5"/>
    <dgm:cxn modelId="{19F23E42-7377-4FE6-94FB-728F60C8A3E0}" srcId="{E1970BDA-145A-4E09-B1C3-71F3E075B1FA}" destId="{BF8D1AF2-46CE-4BF4-A877-706B8A8C47E7}" srcOrd="6" destOrd="0" parTransId="{82A6AC94-1B72-447A-95C8-D8DD4F475E34}" sibTransId="{D540A36F-5B32-4D36-8C74-FD15F7086C56}"/>
    <dgm:cxn modelId="{05675D67-23E5-46DA-A3D0-54B5CFA0FC68}" type="presOf" srcId="{666C354E-51C5-4F3F-A478-0EF2008ACA97}" destId="{743100C4-3C6F-4BA0-9073-E8134085C304}" srcOrd="0" destOrd="0" presId="urn:microsoft.com/office/officeart/2005/8/layout/process5"/>
    <dgm:cxn modelId="{0D05124A-FDBC-4223-B1A3-17A66BE1B2A4}" srcId="{E1970BDA-145A-4E09-B1C3-71F3E075B1FA}" destId="{E92DC1A0-71B1-42EF-8EF7-CCD8203F1869}" srcOrd="3" destOrd="0" parTransId="{3FDF689D-8815-4078-BDF9-7B598CBC0289}" sibTransId="{4A49520D-44C4-4182-967E-FFCE6736BB75}"/>
    <dgm:cxn modelId="{6F8C416B-6283-4D11-BA7F-6B9F31E40D00}" type="presOf" srcId="{4A49520D-44C4-4182-967E-FFCE6736BB75}" destId="{4FFF7ED8-E93B-4B55-8E43-C068B09753B7}" srcOrd="1" destOrd="0" presId="urn:microsoft.com/office/officeart/2005/8/layout/process5"/>
    <dgm:cxn modelId="{956F7F53-FD72-4433-8C6A-87C4691EFC62}" type="presOf" srcId="{1B129205-25D3-4CD6-B8F7-480CE83D422B}" destId="{6BCA8747-82AE-43A1-A2BC-5318D2147710}" srcOrd="0" destOrd="0" presId="urn:microsoft.com/office/officeart/2005/8/layout/process5"/>
    <dgm:cxn modelId="{B5D73E7B-2975-4ABA-AC27-F6AB12C28858}" type="presOf" srcId="{BBDAA24E-BA3D-4FA3-82D9-D5689F0092A8}" destId="{16794D3F-C930-45EC-8123-4E6AEB886E79}" srcOrd="1" destOrd="0" presId="urn:microsoft.com/office/officeart/2005/8/layout/process5"/>
    <dgm:cxn modelId="{DF36C37C-6AAF-4418-9498-9C821CC36CC5}" type="presOf" srcId="{365FA202-54A2-4B93-97BC-09CB7A2A9B37}" destId="{486E58BC-4921-4712-B3A6-C5C7903E09F2}" srcOrd="0" destOrd="0" presId="urn:microsoft.com/office/officeart/2005/8/layout/process5"/>
    <dgm:cxn modelId="{C69A167D-3F4A-4763-BF32-2A6D91B90D1C}" type="presOf" srcId="{4A49520D-44C4-4182-967E-FFCE6736BB75}" destId="{FE10D8CB-AD04-4F4B-B7EA-ABABA5690878}" srcOrd="0" destOrd="0" presId="urn:microsoft.com/office/officeart/2005/8/layout/process5"/>
    <dgm:cxn modelId="{666A9B86-F27E-4F6E-924D-051376C68A20}" srcId="{E1970BDA-145A-4E09-B1C3-71F3E075B1FA}" destId="{1B129205-25D3-4CD6-B8F7-480CE83D422B}" srcOrd="0" destOrd="0" parTransId="{17FCDF93-8460-495C-9E54-E275575C5D1D}" sibTransId="{3F06BA8E-5EC4-4056-9790-EFE17C2F89D0}"/>
    <dgm:cxn modelId="{75901B88-4FE5-4CE4-B42F-56D4190974DD}" type="presOf" srcId="{BF8D1AF2-46CE-4BF4-A877-706B8A8C47E7}" destId="{20725D24-97F8-464A-A026-C748770BA0A2}" srcOrd="0" destOrd="0" presId="urn:microsoft.com/office/officeart/2005/8/layout/process5"/>
    <dgm:cxn modelId="{664BAC94-804E-472E-9307-C684D84A0F90}" type="presOf" srcId="{D540A36F-5B32-4D36-8C74-FD15F7086C56}" destId="{DBCDF16F-F264-485B-A293-1EFE3DEA93EB}" srcOrd="0" destOrd="0" presId="urn:microsoft.com/office/officeart/2005/8/layout/process5"/>
    <dgm:cxn modelId="{6672589D-7F77-4606-A2EC-CA3D58DE95E4}" srcId="{E1970BDA-145A-4E09-B1C3-71F3E075B1FA}" destId="{0005966B-0F09-43A6-87D9-B478D1251077}" srcOrd="7" destOrd="0" parTransId="{904A7C0D-05F1-4D9E-BBFD-99EADC0D08B3}" sibTransId="{73246028-D2AE-4C49-A966-2E1B1CA143B3}"/>
    <dgm:cxn modelId="{174CEEBC-92FA-4235-852A-4CBB4370974C}" srcId="{E1970BDA-145A-4E09-B1C3-71F3E075B1FA}" destId="{9097B122-BA16-49EF-843B-355DFB3C2916}" srcOrd="5" destOrd="0" parTransId="{F885BDBC-03CB-4FB7-9139-E37340C1E8DF}" sibTransId="{E8B35F6A-FA1A-4F90-BB0B-E91B1F3F3E4A}"/>
    <dgm:cxn modelId="{52C315C0-97E7-4527-BD6C-64A572147062}" srcId="{E1970BDA-145A-4E09-B1C3-71F3E075B1FA}" destId="{365FA202-54A2-4B93-97BC-09CB7A2A9B37}" srcOrd="2" destOrd="0" parTransId="{0ED9D075-F485-4B4C-A1E2-B95205E61FB2}" sibTransId="{BBDAA24E-BA3D-4FA3-82D9-D5689F0092A8}"/>
    <dgm:cxn modelId="{F195F2C0-5D97-4F9B-AF77-BC9AEF824137}" type="presOf" srcId="{0005966B-0F09-43A6-87D9-B478D1251077}" destId="{4E3EB595-0675-488C-997C-DFC13A58D894}" srcOrd="0" destOrd="0" presId="urn:microsoft.com/office/officeart/2005/8/layout/process5"/>
    <dgm:cxn modelId="{E3ADBBC7-8BD4-4F3D-AB6D-3CE90B1C943A}" type="presOf" srcId="{B6BDBFB1-B767-4F7D-9DC7-303C12FEB5DC}" destId="{8A47E9DC-1D3F-420C-9DA8-63406D558BCE}" srcOrd="0" destOrd="0" presId="urn:microsoft.com/office/officeart/2005/8/layout/process5"/>
    <dgm:cxn modelId="{840922D6-B9D3-4486-89CE-47077FA32F7C}" srcId="{E1970BDA-145A-4E09-B1C3-71F3E075B1FA}" destId="{B6BDBFB1-B767-4F7D-9DC7-303C12FEB5DC}" srcOrd="1" destOrd="0" parTransId="{818E3903-7A44-41D4-B01F-33C89BBE796E}" sibTransId="{3F1246FD-5813-436E-9C4B-92AC957AFD3A}"/>
    <dgm:cxn modelId="{CE5011DA-9D12-4230-84C3-48C9F3C89ABB}" type="presOf" srcId="{E8B35F6A-FA1A-4F90-BB0B-E91B1F3F3E4A}" destId="{88F9B2B8-2972-442A-BF4A-7DC7D88CFF88}" srcOrd="0" destOrd="0" presId="urn:microsoft.com/office/officeart/2005/8/layout/process5"/>
    <dgm:cxn modelId="{C75336E6-B177-46A0-BDE1-BA092E0FE6F2}" type="presOf" srcId="{BBDAA24E-BA3D-4FA3-82D9-D5689F0092A8}" destId="{1B583202-3992-48EE-A681-4F068BDE7C12}" srcOrd="0" destOrd="0" presId="urn:microsoft.com/office/officeart/2005/8/layout/process5"/>
    <dgm:cxn modelId="{5E256CE8-D0BC-442C-B370-583519944662}" type="presOf" srcId="{E1970BDA-145A-4E09-B1C3-71F3E075B1FA}" destId="{DD0EC631-8BD1-442A-8EBD-2722FD5E56CF}" srcOrd="0" destOrd="0" presId="urn:microsoft.com/office/officeart/2005/8/layout/process5"/>
    <dgm:cxn modelId="{4BE01BE9-5435-4252-A539-495FB1E24F10}" type="presOf" srcId="{3F06BA8E-5EC4-4056-9790-EFE17C2F89D0}" destId="{A98FE1A4-D857-4586-965C-44701AA28496}" srcOrd="1" destOrd="0" presId="urn:microsoft.com/office/officeart/2005/8/layout/process5"/>
    <dgm:cxn modelId="{A6CE9CEF-17FC-4B1C-902B-7C5AA6DED850}" type="presOf" srcId="{666C354E-51C5-4F3F-A478-0EF2008ACA97}" destId="{EC96E04A-F75B-4070-8944-0E710ED7DC37}" srcOrd="1" destOrd="0" presId="urn:microsoft.com/office/officeart/2005/8/layout/process5"/>
    <dgm:cxn modelId="{CE72C253-00B4-4165-99C2-0BFD7F8C69FB}" type="presParOf" srcId="{DD0EC631-8BD1-442A-8EBD-2722FD5E56CF}" destId="{6BCA8747-82AE-43A1-A2BC-5318D2147710}" srcOrd="0" destOrd="0" presId="urn:microsoft.com/office/officeart/2005/8/layout/process5"/>
    <dgm:cxn modelId="{F5A68117-98D8-438D-A41D-A8550DE15823}" type="presParOf" srcId="{DD0EC631-8BD1-442A-8EBD-2722FD5E56CF}" destId="{16DFA466-898A-408E-8A50-353B424A68C0}" srcOrd="1" destOrd="0" presId="urn:microsoft.com/office/officeart/2005/8/layout/process5"/>
    <dgm:cxn modelId="{0F17A8F1-0633-401C-B17A-921D57843C7A}" type="presParOf" srcId="{16DFA466-898A-408E-8A50-353B424A68C0}" destId="{A98FE1A4-D857-4586-965C-44701AA28496}" srcOrd="0" destOrd="0" presId="urn:microsoft.com/office/officeart/2005/8/layout/process5"/>
    <dgm:cxn modelId="{2D98D6B1-7B89-4A0E-BC77-58A37BF9133A}" type="presParOf" srcId="{DD0EC631-8BD1-442A-8EBD-2722FD5E56CF}" destId="{8A47E9DC-1D3F-420C-9DA8-63406D558BCE}" srcOrd="2" destOrd="0" presId="urn:microsoft.com/office/officeart/2005/8/layout/process5"/>
    <dgm:cxn modelId="{27CC07CD-EC26-4575-94B1-5AE348214B83}" type="presParOf" srcId="{DD0EC631-8BD1-442A-8EBD-2722FD5E56CF}" destId="{1FB08242-DF13-428E-8887-A4A5DE41517D}" srcOrd="3" destOrd="0" presId="urn:microsoft.com/office/officeart/2005/8/layout/process5"/>
    <dgm:cxn modelId="{8C7C6565-3DBF-4D32-9EB8-93EB16DD3D56}" type="presParOf" srcId="{1FB08242-DF13-428E-8887-A4A5DE41517D}" destId="{DB865F86-2A26-4C7C-ABE0-861382877702}" srcOrd="0" destOrd="0" presId="urn:microsoft.com/office/officeart/2005/8/layout/process5"/>
    <dgm:cxn modelId="{49D216DC-D28E-49D5-B187-7CB33D3379E1}" type="presParOf" srcId="{DD0EC631-8BD1-442A-8EBD-2722FD5E56CF}" destId="{486E58BC-4921-4712-B3A6-C5C7903E09F2}" srcOrd="4" destOrd="0" presId="urn:microsoft.com/office/officeart/2005/8/layout/process5"/>
    <dgm:cxn modelId="{AAA788AA-BB79-4C11-8334-298B3EC3ED47}" type="presParOf" srcId="{DD0EC631-8BD1-442A-8EBD-2722FD5E56CF}" destId="{1B583202-3992-48EE-A681-4F068BDE7C12}" srcOrd="5" destOrd="0" presId="urn:microsoft.com/office/officeart/2005/8/layout/process5"/>
    <dgm:cxn modelId="{61A934BB-1EB5-4858-B695-58CDFB6B63F0}" type="presParOf" srcId="{1B583202-3992-48EE-A681-4F068BDE7C12}" destId="{16794D3F-C930-45EC-8123-4E6AEB886E79}" srcOrd="0" destOrd="0" presId="urn:microsoft.com/office/officeart/2005/8/layout/process5"/>
    <dgm:cxn modelId="{30C39B9B-DD45-427B-B4EB-ED13D6669945}" type="presParOf" srcId="{DD0EC631-8BD1-442A-8EBD-2722FD5E56CF}" destId="{09F48DDB-D754-4088-B3B4-F5CEB0DDF966}" srcOrd="6" destOrd="0" presId="urn:microsoft.com/office/officeart/2005/8/layout/process5"/>
    <dgm:cxn modelId="{F09C38F6-2156-43C4-B99A-B6B2B752B127}" type="presParOf" srcId="{DD0EC631-8BD1-442A-8EBD-2722FD5E56CF}" destId="{FE10D8CB-AD04-4F4B-B7EA-ABABA5690878}" srcOrd="7" destOrd="0" presId="urn:microsoft.com/office/officeart/2005/8/layout/process5"/>
    <dgm:cxn modelId="{B885160B-27D6-4E43-9FDE-3B000BC34B80}" type="presParOf" srcId="{FE10D8CB-AD04-4F4B-B7EA-ABABA5690878}" destId="{4FFF7ED8-E93B-4B55-8E43-C068B09753B7}" srcOrd="0" destOrd="0" presId="urn:microsoft.com/office/officeart/2005/8/layout/process5"/>
    <dgm:cxn modelId="{9B03C21A-D923-45C7-9AEF-996266BA4853}" type="presParOf" srcId="{DD0EC631-8BD1-442A-8EBD-2722FD5E56CF}" destId="{D999BF0D-862C-4EC2-8CF0-D4FADD8632FA}" srcOrd="8" destOrd="0" presId="urn:microsoft.com/office/officeart/2005/8/layout/process5"/>
    <dgm:cxn modelId="{A9E53E7B-FFB7-403F-B974-EDE5EEBAFB92}" type="presParOf" srcId="{DD0EC631-8BD1-442A-8EBD-2722FD5E56CF}" destId="{743100C4-3C6F-4BA0-9073-E8134085C304}" srcOrd="9" destOrd="0" presId="urn:microsoft.com/office/officeart/2005/8/layout/process5"/>
    <dgm:cxn modelId="{CE338708-FEB1-453B-9661-B34603571C35}" type="presParOf" srcId="{743100C4-3C6F-4BA0-9073-E8134085C304}" destId="{EC96E04A-F75B-4070-8944-0E710ED7DC37}" srcOrd="0" destOrd="0" presId="urn:microsoft.com/office/officeart/2005/8/layout/process5"/>
    <dgm:cxn modelId="{6F2F61E9-EA1F-4772-B1C5-B1EE9F714C49}" type="presParOf" srcId="{DD0EC631-8BD1-442A-8EBD-2722FD5E56CF}" destId="{4765E82A-DEAD-4E22-ACCD-44A5A43B6366}" srcOrd="10" destOrd="0" presId="urn:microsoft.com/office/officeart/2005/8/layout/process5"/>
    <dgm:cxn modelId="{12FA9EA0-55DE-4686-BBFF-D9A4DBBCEF7C}" type="presParOf" srcId="{DD0EC631-8BD1-442A-8EBD-2722FD5E56CF}" destId="{88F9B2B8-2972-442A-BF4A-7DC7D88CFF88}" srcOrd="11" destOrd="0" presId="urn:microsoft.com/office/officeart/2005/8/layout/process5"/>
    <dgm:cxn modelId="{DE3918F8-3618-4DEB-87F7-024E2C904A2C}" type="presParOf" srcId="{88F9B2B8-2972-442A-BF4A-7DC7D88CFF88}" destId="{3D8F09C7-8571-461D-85E2-E1BD4685499C}" srcOrd="0" destOrd="0" presId="urn:microsoft.com/office/officeart/2005/8/layout/process5"/>
    <dgm:cxn modelId="{1A134B78-2CDC-4123-B021-D0BB414971C4}" type="presParOf" srcId="{DD0EC631-8BD1-442A-8EBD-2722FD5E56CF}" destId="{20725D24-97F8-464A-A026-C748770BA0A2}" srcOrd="12" destOrd="0" presId="urn:microsoft.com/office/officeart/2005/8/layout/process5"/>
    <dgm:cxn modelId="{D7E375D2-E66F-4B02-800B-98463D2AB9C8}" type="presParOf" srcId="{DD0EC631-8BD1-442A-8EBD-2722FD5E56CF}" destId="{DBCDF16F-F264-485B-A293-1EFE3DEA93EB}" srcOrd="13" destOrd="0" presId="urn:microsoft.com/office/officeart/2005/8/layout/process5"/>
    <dgm:cxn modelId="{7797F967-5AA5-40AE-9C93-B2A19984A18B}" type="presParOf" srcId="{DBCDF16F-F264-485B-A293-1EFE3DEA93EB}" destId="{0AAC8EE3-7EEB-4848-BF0A-907631A1F3DC}" srcOrd="0" destOrd="0" presId="urn:microsoft.com/office/officeart/2005/8/layout/process5"/>
    <dgm:cxn modelId="{F144680A-40DC-4ECD-B73D-DDCF2A73AAE1}" type="presParOf" srcId="{DD0EC631-8BD1-442A-8EBD-2722FD5E56CF}" destId="{4E3EB595-0675-488C-997C-DFC13A58D894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310A02-70EB-441A-B448-8DB4DC9702F3}" type="doc">
      <dgm:prSet loTypeId="urn:microsoft.com/office/officeart/2005/8/layout/hierarchy2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584D9083-E031-484A-BF40-0E070F23CCAF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Main </a:t>
          </a:r>
          <a:br>
            <a:rPr lang="en-US" altLang="ko-KR" sz="14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D8525CE2-E77A-4AFA-A7A5-7C5D731014D8}" type="parTrans" cxnId="{7ADD005E-F168-46E7-9364-5AD2BE67867C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62902E8F-4A8F-42EF-8547-FA3E76A10837}" type="sibTrans" cxnId="{7ADD005E-F168-46E7-9364-5AD2BE67867C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0074A7D7-A3C8-46CD-892B-E4CA8EFE74A9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 err="1">
              <a:latin typeface="+mj-lt"/>
              <a:ea typeface="나눔스퀘어 ExtraBold" panose="020B0600000101010101" pitchFamily="50" charset="-127"/>
            </a:rPr>
            <a:t>setBoard</a:t>
          </a: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4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dirty="0" err="1">
              <a:latin typeface="+mj-lt"/>
              <a:ea typeface="나눔스퀘어 ExtraBold" panose="020B0600000101010101" pitchFamily="50" charset="-127"/>
            </a:rPr>
            <a:t>refreshMap</a:t>
          </a: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()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0BA0E69A-4DE7-409E-9B12-8C4585D3F1F4}" type="parTrans" cxnId="{3709E282-5E20-456B-B3B3-8D42244F0439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73D69A27-3DA0-4C10-BCC5-8CA0317E6B82}" type="sibTrans" cxnId="{3709E282-5E20-456B-B3B3-8D42244F0439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36D815FB-B3EE-4CB7-A97D-95F888D726DE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Ball </a:t>
          </a:r>
          <a:br>
            <a:rPr lang="en-US" altLang="ko-KR" sz="14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4B31C527-8396-45C2-97EA-9BC34E795067}" type="parTrans" cxnId="{889A5FE6-AA83-4368-A868-537BB2758B93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ABA46A96-D67F-4458-AF7A-9F65C5F73F9A}" type="sibTrans" cxnId="{889A5FE6-AA83-4368-A868-537BB2758B93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11FE2E4B-70E4-45CF-81B9-ADE6F36845F9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algn="ctr" latinLnBrk="1">
            <a:lnSpc>
              <a:spcPct val="110000"/>
            </a:lnSpc>
          </a:pPr>
          <a:r>
            <a:rPr lang="en-US" altLang="ko-KR" sz="1200" b="1" dirty="0" err="1">
              <a:latin typeface="+mj-lt"/>
              <a:ea typeface="나눔스퀘어 ExtraBold" panose="020B0600000101010101" pitchFamily="50" charset="-127"/>
            </a:rPr>
            <a:t>setBallpos</a:t>
          </a:r>
          <a:r>
            <a:rPr lang="en-US" altLang="ko-KR" sz="1200" b="1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2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200" b="1" dirty="0" err="1">
              <a:latin typeface="+mj-lt"/>
              <a:ea typeface="나눔스퀘어 ExtraBold" panose="020B0600000101010101" pitchFamily="50" charset="-127"/>
            </a:rPr>
            <a:t>setBallDel</a:t>
          </a:r>
          <a:r>
            <a:rPr lang="en-US" altLang="ko-KR" sz="1200" b="1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2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200" b="1" dirty="0" err="1">
              <a:latin typeface="+mj-lt"/>
              <a:ea typeface="나눔스퀘어 ExtraBold" panose="020B0600000101010101" pitchFamily="50" charset="-127"/>
            </a:rPr>
            <a:t>deleteBrick</a:t>
          </a:r>
          <a:r>
            <a:rPr lang="en-US" altLang="ko-KR" sz="1200" b="1" dirty="0">
              <a:latin typeface="+mj-lt"/>
              <a:ea typeface="나눔스퀘어 ExtraBold" panose="020B0600000101010101" pitchFamily="50" charset="-127"/>
            </a:rPr>
            <a:t>()</a:t>
          </a:r>
        </a:p>
      </dgm:t>
    </dgm:pt>
    <dgm:pt modelId="{8D24BD38-CFA2-427D-A40F-115A25CEF015}" type="parTrans" cxnId="{EBB122BB-1201-4F1E-881E-5418052700E2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2273E27A-1E6F-43C3-9E72-4EC0C860D244}" type="sibTrans" cxnId="{EBB122BB-1201-4F1E-881E-5418052700E2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088B8F97-6913-4C47-9EA0-2910844C54D7}">
      <dgm:prSet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Timer </a:t>
          </a:r>
          <a:br>
            <a:rPr lang="en-US" altLang="ko-KR" sz="1400" b="1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A2B903FC-27BF-4958-803C-50A608159EC7}" type="parTrans" cxnId="{B6579CA8-F9A4-4D53-8CEA-8F6710F1A2F2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1928BCF9-D9DE-450D-BFE5-47377BF17336}" type="sibTrans" cxnId="{B6579CA8-F9A4-4D53-8CEA-8F6710F1A2F2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 b="1">
            <a:latin typeface="+mj-lt"/>
            <a:ea typeface="나눔스퀘어 ExtraBold" panose="020B0600000101010101" pitchFamily="50" charset="-127"/>
          </a:endParaRPr>
        </a:p>
      </dgm:t>
    </dgm:pt>
    <dgm:pt modelId="{596B341A-B8BE-4BBA-AA16-4D0A0975C514}">
      <dgm:prSet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  <a:sym typeface="Wingdings" panose="05000000000000000000" pitchFamily="2" charset="2"/>
            </a:rPr>
            <a:t>time++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5523F1C0-5CF3-4173-8EC0-11918FC6A8B8}" type="parTrans" cxnId="{2685EB1F-7A45-4D42-921A-7CA3A5DBECB9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1E732810-E035-4D4B-B61B-D538438CDAD0}" type="sibTrans" cxnId="{2685EB1F-7A45-4D42-921A-7CA3A5DBECB9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B896EA36-FFC8-4D36-97CA-696D7A1A5B99}">
      <dgm:prSet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600" b="1" dirty="0">
              <a:latin typeface="+mj-lt"/>
              <a:ea typeface="나눔스퀘어 ExtraBold" panose="020B0600000101010101" pitchFamily="50" charset="-127"/>
            </a:rPr>
            <a:t>System</a:t>
          </a:r>
          <a:r>
            <a:rPr lang="en-US" altLang="ko-KR" sz="1800" b="1" dirty="0">
              <a:latin typeface="+mj-lt"/>
              <a:ea typeface="나눔스퀘어 ExtraBold" panose="020B0600000101010101" pitchFamily="50" charset="-127"/>
            </a:rPr>
            <a:t>_</a:t>
          </a:r>
          <a:r>
            <a:rPr lang="en-US" altLang="ko-KR" sz="1600" b="1" dirty="0">
              <a:latin typeface="+mj-lt"/>
              <a:ea typeface="나눔스퀘어 ExtraBold" panose="020B0600000101010101" pitchFamily="50" charset="-127"/>
            </a:rPr>
            <a:t>BB</a:t>
          </a:r>
          <a:endParaRPr lang="ko-KR" altLang="en-US" sz="1800" dirty="0">
            <a:latin typeface="+mj-lt"/>
            <a:ea typeface="나눔스퀘어 ExtraBold" panose="020B0600000101010101" pitchFamily="50" charset="-127"/>
          </a:endParaRPr>
        </a:p>
      </dgm:t>
    </dgm:pt>
    <dgm:pt modelId="{43F0A67A-9FCE-4E7C-AC9B-F971F813E412}" type="parTrans" cxnId="{8135ABCD-600B-4C67-B345-AE8CCA665285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D4E64797-E51A-4ED9-A768-0A53B8D6B699}" type="sibTrans" cxnId="{8135ABCD-600B-4C67-B345-AE8CCA665285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25E66698-8E22-436D-9B0F-BD80D1783EE3}">
      <dgm:prSet phldrT="[텍스트]" custT="1"/>
      <dgm:spPr>
        <a:gradFill rotWithShape="0">
          <a:gsLst>
            <a:gs pos="0">
              <a:srgbClr val="4F2270"/>
            </a:gs>
            <a:gs pos="100000">
              <a:srgbClr val="300A24"/>
            </a:gs>
          </a:gsLst>
        </a:gradFill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r>
            <a:rPr lang="en-US" altLang="ko-KR" sz="1400" b="1" dirty="0">
              <a:latin typeface="+mj-lt"/>
              <a:ea typeface="나눔스퀘어 ExtraBold" panose="020B0600000101010101" pitchFamily="50" charset="-127"/>
            </a:rPr>
            <a:t>initialize()</a:t>
          </a:r>
          <a:endParaRPr lang="ko-KR" altLang="en-US" sz="1400" b="1" dirty="0">
            <a:latin typeface="+mj-lt"/>
            <a:ea typeface="나눔스퀘어 ExtraBold" panose="020B0600000101010101" pitchFamily="50" charset="-127"/>
          </a:endParaRPr>
        </a:p>
      </dgm:t>
    </dgm:pt>
    <dgm:pt modelId="{8240CC1B-57C8-49C4-814D-F1C554283693}" type="parTrans" cxnId="{DE1E4C8A-93C3-44F1-B6DD-36A5008228F7}">
      <dgm:prSet custT="1"/>
      <dgm:spPr>
        <a:ln w="19050">
          <a:solidFill>
            <a:schemeClr val="bg1"/>
          </a:solidFill>
        </a:ln>
      </dgm:spPr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AE0AF3B2-4898-4AEB-84DC-79F4B93ED7CB}" type="sibTrans" cxnId="{DE1E4C8A-93C3-44F1-B6DD-36A5008228F7}">
      <dgm:prSet/>
      <dgm:spPr/>
      <dgm:t>
        <a:bodyPr/>
        <a:lstStyle/>
        <a:p>
          <a:pPr latinLnBrk="1">
            <a:lnSpc>
              <a:spcPct val="120000"/>
            </a:lnSpc>
          </a:pPr>
          <a:endParaRPr lang="ko-KR" altLang="en-US" sz="1400">
            <a:latin typeface="+mj-lt"/>
            <a:ea typeface="나눔스퀘어 ExtraBold" panose="020B0600000101010101" pitchFamily="50" charset="-127"/>
          </a:endParaRPr>
        </a:p>
      </dgm:t>
    </dgm:pt>
    <dgm:pt modelId="{8774B166-3DB0-424D-936A-77E56329F140}" type="pres">
      <dgm:prSet presAssocID="{CC310A02-70EB-441A-B448-8DB4DC9702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DA5D296-9F04-4E42-9C1A-E7B39A805C51}" type="pres">
      <dgm:prSet presAssocID="{B896EA36-FFC8-4D36-97CA-696D7A1A5B99}" presName="root1" presStyleCnt="0"/>
      <dgm:spPr/>
    </dgm:pt>
    <dgm:pt modelId="{6F2D0F13-139A-4D5A-8D6A-59ED55FE72F9}" type="pres">
      <dgm:prSet presAssocID="{B896EA36-FFC8-4D36-97CA-696D7A1A5B99}" presName="LevelOneTextNode" presStyleLbl="node0" presStyleIdx="0" presStyleCnt="1" custLinFactNeighborX="11902" custLinFactNeighborY="-519">
        <dgm:presLayoutVars>
          <dgm:chPref val="3"/>
        </dgm:presLayoutVars>
      </dgm:prSet>
      <dgm:spPr/>
    </dgm:pt>
    <dgm:pt modelId="{57A09011-D05A-482F-8724-3B5BA8773855}" type="pres">
      <dgm:prSet presAssocID="{B896EA36-FFC8-4D36-97CA-696D7A1A5B99}" presName="level2hierChild" presStyleCnt="0"/>
      <dgm:spPr/>
    </dgm:pt>
    <dgm:pt modelId="{45359C74-3C1C-4DC2-864A-766556296BD9}" type="pres">
      <dgm:prSet presAssocID="{8240CC1B-57C8-49C4-814D-F1C554283693}" presName="conn2-1" presStyleLbl="parChTrans1D2" presStyleIdx="0" presStyleCnt="1"/>
      <dgm:spPr/>
    </dgm:pt>
    <dgm:pt modelId="{5A2640A5-9792-4813-A83A-A4496E982284}" type="pres">
      <dgm:prSet presAssocID="{8240CC1B-57C8-49C4-814D-F1C554283693}" presName="connTx" presStyleLbl="parChTrans1D2" presStyleIdx="0" presStyleCnt="1"/>
      <dgm:spPr/>
    </dgm:pt>
    <dgm:pt modelId="{143E0FD9-5FB5-4072-9CF8-3E4513912F76}" type="pres">
      <dgm:prSet presAssocID="{25E66698-8E22-436D-9B0F-BD80D1783EE3}" presName="root2" presStyleCnt="0"/>
      <dgm:spPr/>
    </dgm:pt>
    <dgm:pt modelId="{797ABDFB-095A-4C0C-BECA-7CFC4C335C67}" type="pres">
      <dgm:prSet presAssocID="{25E66698-8E22-436D-9B0F-BD80D1783EE3}" presName="LevelTwoTextNode" presStyleLbl="node2" presStyleIdx="0" presStyleCnt="1">
        <dgm:presLayoutVars>
          <dgm:chPref val="3"/>
        </dgm:presLayoutVars>
      </dgm:prSet>
      <dgm:spPr/>
    </dgm:pt>
    <dgm:pt modelId="{47698A0E-9D6C-4CA5-A2F0-B6DD66A9C2A3}" type="pres">
      <dgm:prSet presAssocID="{25E66698-8E22-436D-9B0F-BD80D1783EE3}" presName="level3hierChild" presStyleCnt="0"/>
      <dgm:spPr/>
    </dgm:pt>
    <dgm:pt modelId="{18CC876E-4F43-41ED-A704-0C0FE55C8B05}" type="pres">
      <dgm:prSet presAssocID="{D8525CE2-E77A-4AFA-A7A5-7C5D731014D8}" presName="conn2-1" presStyleLbl="parChTrans1D3" presStyleIdx="0" presStyleCnt="3"/>
      <dgm:spPr/>
    </dgm:pt>
    <dgm:pt modelId="{10CF6D75-151D-44E9-B74C-5285D0FB87C8}" type="pres">
      <dgm:prSet presAssocID="{D8525CE2-E77A-4AFA-A7A5-7C5D731014D8}" presName="connTx" presStyleLbl="parChTrans1D3" presStyleIdx="0" presStyleCnt="3"/>
      <dgm:spPr/>
    </dgm:pt>
    <dgm:pt modelId="{550A8740-4877-4F76-99F9-0DE366976E54}" type="pres">
      <dgm:prSet presAssocID="{584D9083-E031-484A-BF40-0E070F23CCAF}" presName="root2" presStyleCnt="0"/>
      <dgm:spPr/>
    </dgm:pt>
    <dgm:pt modelId="{F115244D-6408-469C-AF35-CB381F7F570E}" type="pres">
      <dgm:prSet presAssocID="{584D9083-E031-484A-BF40-0E070F23CCAF}" presName="LevelTwoTextNode" presStyleLbl="node3" presStyleIdx="0" presStyleCnt="3">
        <dgm:presLayoutVars>
          <dgm:chPref val="3"/>
        </dgm:presLayoutVars>
      </dgm:prSet>
      <dgm:spPr/>
    </dgm:pt>
    <dgm:pt modelId="{D4FF1814-6C88-4092-BC53-4562E809130A}" type="pres">
      <dgm:prSet presAssocID="{584D9083-E031-484A-BF40-0E070F23CCAF}" presName="level3hierChild" presStyleCnt="0"/>
      <dgm:spPr/>
    </dgm:pt>
    <dgm:pt modelId="{FE43A5EF-806A-49D8-A633-90E2C589E201}" type="pres">
      <dgm:prSet presAssocID="{0BA0E69A-4DE7-409E-9B12-8C4585D3F1F4}" presName="conn2-1" presStyleLbl="parChTrans1D4" presStyleIdx="0" presStyleCnt="3"/>
      <dgm:spPr/>
    </dgm:pt>
    <dgm:pt modelId="{0314E92E-DDF0-4280-BB61-CBEAC96995A8}" type="pres">
      <dgm:prSet presAssocID="{0BA0E69A-4DE7-409E-9B12-8C4585D3F1F4}" presName="connTx" presStyleLbl="parChTrans1D4" presStyleIdx="0" presStyleCnt="3"/>
      <dgm:spPr/>
    </dgm:pt>
    <dgm:pt modelId="{628448CC-73DC-4F72-8F85-AD97DCF6FE42}" type="pres">
      <dgm:prSet presAssocID="{0074A7D7-A3C8-46CD-892B-E4CA8EFE74A9}" presName="root2" presStyleCnt="0"/>
      <dgm:spPr/>
    </dgm:pt>
    <dgm:pt modelId="{0A748DA0-2823-4D22-B9D7-244D227A34D8}" type="pres">
      <dgm:prSet presAssocID="{0074A7D7-A3C8-46CD-892B-E4CA8EFE74A9}" presName="LevelTwoTextNode" presStyleLbl="node4" presStyleIdx="0" presStyleCnt="3">
        <dgm:presLayoutVars>
          <dgm:chPref val="3"/>
        </dgm:presLayoutVars>
      </dgm:prSet>
      <dgm:spPr/>
    </dgm:pt>
    <dgm:pt modelId="{1B17A772-9DF7-4593-ABED-9A9B16ACBA1B}" type="pres">
      <dgm:prSet presAssocID="{0074A7D7-A3C8-46CD-892B-E4CA8EFE74A9}" presName="level3hierChild" presStyleCnt="0"/>
      <dgm:spPr/>
    </dgm:pt>
    <dgm:pt modelId="{90E707F9-2CA9-4C3E-9DBF-25AAC7C21ACE}" type="pres">
      <dgm:prSet presAssocID="{4B31C527-8396-45C2-97EA-9BC34E795067}" presName="conn2-1" presStyleLbl="parChTrans1D3" presStyleIdx="1" presStyleCnt="3"/>
      <dgm:spPr/>
    </dgm:pt>
    <dgm:pt modelId="{F035B511-D120-4217-94F6-E4730A475C27}" type="pres">
      <dgm:prSet presAssocID="{4B31C527-8396-45C2-97EA-9BC34E795067}" presName="connTx" presStyleLbl="parChTrans1D3" presStyleIdx="1" presStyleCnt="3"/>
      <dgm:spPr/>
    </dgm:pt>
    <dgm:pt modelId="{F4AF545E-A15C-4318-9D0A-EB4285BDC3DC}" type="pres">
      <dgm:prSet presAssocID="{36D815FB-B3EE-4CB7-A97D-95F888D726DE}" presName="root2" presStyleCnt="0"/>
      <dgm:spPr/>
    </dgm:pt>
    <dgm:pt modelId="{9ACB915D-5996-48D4-9D7D-26DCD8FC21B6}" type="pres">
      <dgm:prSet presAssocID="{36D815FB-B3EE-4CB7-A97D-95F888D726DE}" presName="LevelTwoTextNode" presStyleLbl="node3" presStyleIdx="1" presStyleCnt="3">
        <dgm:presLayoutVars>
          <dgm:chPref val="3"/>
        </dgm:presLayoutVars>
      </dgm:prSet>
      <dgm:spPr/>
    </dgm:pt>
    <dgm:pt modelId="{B25BAC4E-A85A-44C9-B54E-865E618B7EFF}" type="pres">
      <dgm:prSet presAssocID="{36D815FB-B3EE-4CB7-A97D-95F888D726DE}" presName="level3hierChild" presStyleCnt="0"/>
      <dgm:spPr/>
    </dgm:pt>
    <dgm:pt modelId="{1B1BFB93-7943-428D-AF53-DD4FAB844CB9}" type="pres">
      <dgm:prSet presAssocID="{8D24BD38-CFA2-427D-A40F-115A25CEF015}" presName="conn2-1" presStyleLbl="parChTrans1D4" presStyleIdx="1" presStyleCnt="3"/>
      <dgm:spPr/>
    </dgm:pt>
    <dgm:pt modelId="{C10CD863-7B79-47E8-B8ED-5D7D31808138}" type="pres">
      <dgm:prSet presAssocID="{8D24BD38-CFA2-427D-A40F-115A25CEF015}" presName="connTx" presStyleLbl="parChTrans1D4" presStyleIdx="1" presStyleCnt="3"/>
      <dgm:spPr/>
    </dgm:pt>
    <dgm:pt modelId="{FCA83AE8-F21C-476A-AC24-132A04E5EEFD}" type="pres">
      <dgm:prSet presAssocID="{11FE2E4B-70E4-45CF-81B9-ADE6F36845F9}" presName="root2" presStyleCnt="0"/>
      <dgm:spPr/>
    </dgm:pt>
    <dgm:pt modelId="{39030958-0CE1-49F0-92B1-4A7A293F2421}" type="pres">
      <dgm:prSet presAssocID="{11FE2E4B-70E4-45CF-81B9-ADE6F36845F9}" presName="LevelTwoTextNode" presStyleLbl="node4" presStyleIdx="1" presStyleCnt="3">
        <dgm:presLayoutVars>
          <dgm:chPref val="3"/>
        </dgm:presLayoutVars>
      </dgm:prSet>
      <dgm:spPr/>
    </dgm:pt>
    <dgm:pt modelId="{1A336043-7D69-4727-8DB5-0D2F712480F0}" type="pres">
      <dgm:prSet presAssocID="{11FE2E4B-70E4-45CF-81B9-ADE6F36845F9}" presName="level3hierChild" presStyleCnt="0"/>
      <dgm:spPr/>
    </dgm:pt>
    <dgm:pt modelId="{78F44D22-C4BC-4441-8980-EE7083C985D2}" type="pres">
      <dgm:prSet presAssocID="{A2B903FC-27BF-4958-803C-50A608159EC7}" presName="conn2-1" presStyleLbl="parChTrans1D3" presStyleIdx="2" presStyleCnt="3"/>
      <dgm:spPr/>
    </dgm:pt>
    <dgm:pt modelId="{8256DB2A-3050-45DE-8EC9-B87B162F71B7}" type="pres">
      <dgm:prSet presAssocID="{A2B903FC-27BF-4958-803C-50A608159EC7}" presName="connTx" presStyleLbl="parChTrans1D3" presStyleIdx="2" presStyleCnt="3"/>
      <dgm:spPr/>
    </dgm:pt>
    <dgm:pt modelId="{61B9F47B-BF13-4042-822F-55F57A332144}" type="pres">
      <dgm:prSet presAssocID="{088B8F97-6913-4C47-9EA0-2910844C54D7}" presName="root2" presStyleCnt="0"/>
      <dgm:spPr/>
    </dgm:pt>
    <dgm:pt modelId="{D5DF9463-5C61-4EFB-AA4C-75268BD3CE19}" type="pres">
      <dgm:prSet presAssocID="{088B8F97-6913-4C47-9EA0-2910844C54D7}" presName="LevelTwoTextNode" presStyleLbl="node3" presStyleIdx="2" presStyleCnt="3">
        <dgm:presLayoutVars>
          <dgm:chPref val="3"/>
        </dgm:presLayoutVars>
      </dgm:prSet>
      <dgm:spPr/>
    </dgm:pt>
    <dgm:pt modelId="{A6D56821-8659-48AD-910D-3511C42917A5}" type="pres">
      <dgm:prSet presAssocID="{088B8F97-6913-4C47-9EA0-2910844C54D7}" presName="level3hierChild" presStyleCnt="0"/>
      <dgm:spPr/>
    </dgm:pt>
    <dgm:pt modelId="{CF13E03A-6CAA-4911-B6BB-F41D7624CA94}" type="pres">
      <dgm:prSet presAssocID="{5523F1C0-5CF3-4173-8EC0-11918FC6A8B8}" presName="conn2-1" presStyleLbl="parChTrans1D4" presStyleIdx="2" presStyleCnt="3"/>
      <dgm:spPr/>
    </dgm:pt>
    <dgm:pt modelId="{558B1C4E-C212-4862-BE87-D436566DCCFE}" type="pres">
      <dgm:prSet presAssocID="{5523F1C0-5CF3-4173-8EC0-11918FC6A8B8}" presName="connTx" presStyleLbl="parChTrans1D4" presStyleIdx="2" presStyleCnt="3"/>
      <dgm:spPr/>
    </dgm:pt>
    <dgm:pt modelId="{0D3CE81A-A97E-419B-8100-98F1EB340DC3}" type="pres">
      <dgm:prSet presAssocID="{596B341A-B8BE-4BBA-AA16-4D0A0975C514}" presName="root2" presStyleCnt="0"/>
      <dgm:spPr/>
    </dgm:pt>
    <dgm:pt modelId="{2BA063A1-0426-49BF-9D32-096EFE1395BB}" type="pres">
      <dgm:prSet presAssocID="{596B341A-B8BE-4BBA-AA16-4D0A0975C514}" presName="LevelTwoTextNode" presStyleLbl="node4" presStyleIdx="2" presStyleCnt="3">
        <dgm:presLayoutVars>
          <dgm:chPref val="3"/>
        </dgm:presLayoutVars>
      </dgm:prSet>
      <dgm:spPr/>
    </dgm:pt>
    <dgm:pt modelId="{E142E287-4524-427F-ABA2-9CD1F3B7D7D0}" type="pres">
      <dgm:prSet presAssocID="{596B341A-B8BE-4BBA-AA16-4D0A0975C514}" presName="level3hierChild" presStyleCnt="0"/>
      <dgm:spPr/>
    </dgm:pt>
  </dgm:ptLst>
  <dgm:cxnLst>
    <dgm:cxn modelId="{1E345101-FC4A-4901-82F8-D8239CDF38D3}" type="presOf" srcId="{B896EA36-FFC8-4D36-97CA-696D7A1A5B99}" destId="{6F2D0F13-139A-4D5A-8D6A-59ED55FE72F9}" srcOrd="0" destOrd="0" presId="urn:microsoft.com/office/officeart/2005/8/layout/hierarchy2"/>
    <dgm:cxn modelId="{C761F106-2C13-410B-8011-8B5A055EB5FF}" type="presOf" srcId="{A2B903FC-27BF-4958-803C-50A608159EC7}" destId="{78F44D22-C4BC-4441-8980-EE7083C985D2}" srcOrd="0" destOrd="0" presId="urn:microsoft.com/office/officeart/2005/8/layout/hierarchy2"/>
    <dgm:cxn modelId="{0A89470F-0DA9-4DD3-A2F7-AAD35EF81EB4}" type="presOf" srcId="{CC310A02-70EB-441A-B448-8DB4DC9702F3}" destId="{8774B166-3DB0-424D-936A-77E56329F140}" srcOrd="0" destOrd="0" presId="urn:microsoft.com/office/officeart/2005/8/layout/hierarchy2"/>
    <dgm:cxn modelId="{2685EB1F-7A45-4D42-921A-7CA3A5DBECB9}" srcId="{088B8F97-6913-4C47-9EA0-2910844C54D7}" destId="{596B341A-B8BE-4BBA-AA16-4D0A0975C514}" srcOrd="0" destOrd="0" parTransId="{5523F1C0-5CF3-4173-8EC0-11918FC6A8B8}" sibTransId="{1E732810-E035-4D4B-B61B-D538438CDAD0}"/>
    <dgm:cxn modelId="{D70BAC27-9C0A-4AE7-AEBF-9FD5A1A36191}" type="presOf" srcId="{8D24BD38-CFA2-427D-A40F-115A25CEF015}" destId="{C10CD863-7B79-47E8-B8ED-5D7D31808138}" srcOrd="1" destOrd="0" presId="urn:microsoft.com/office/officeart/2005/8/layout/hierarchy2"/>
    <dgm:cxn modelId="{BDC44F35-AB30-4DFF-80C2-9794EE35EEA0}" type="presOf" srcId="{5523F1C0-5CF3-4173-8EC0-11918FC6A8B8}" destId="{558B1C4E-C212-4862-BE87-D436566DCCFE}" srcOrd="1" destOrd="0" presId="urn:microsoft.com/office/officeart/2005/8/layout/hierarchy2"/>
    <dgm:cxn modelId="{5EF11436-1014-4C62-8594-C0B4E5035AEC}" type="presOf" srcId="{36D815FB-B3EE-4CB7-A97D-95F888D726DE}" destId="{9ACB915D-5996-48D4-9D7D-26DCD8FC21B6}" srcOrd="0" destOrd="0" presId="urn:microsoft.com/office/officeart/2005/8/layout/hierarchy2"/>
    <dgm:cxn modelId="{C97E843B-549F-4A89-BCCB-7B15CC5CE041}" type="presOf" srcId="{0074A7D7-A3C8-46CD-892B-E4CA8EFE74A9}" destId="{0A748DA0-2823-4D22-B9D7-244D227A34D8}" srcOrd="0" destOrd="0" presId="urn:microsoft.com/office/officeart/2005/8/layout/hierarchy2"/>
    <dgm:cxn modelId="{2FFA453D-D817-46B7-870C-6EF8F67B0345}" type="presOf" srcId="{D8525CE2-E77A-4AFA-A7A5-7C5D731014D8}" destId="{18CC876E-4F43-41ED-A704-0C0FE55C8B05}" srcOrd="0" destOrd="0" presId="urn:microsoft.com/office/officeart/2005/8/layout/hierarchy2"/>
    <dgm:cxn modelId="{7ADD005E-F168-46E7-9364-5AD2BE67867C}" srcId="{25E66698-8E22-436D-9B0F-BD80D1783EE3}" destId="{584D9083-E031-484A-BF40-0E070F23CCAF}" srcOrd="0" destOrd="0" parTransId="{D8525CE2-E77A-4AFA-A7A5-7C5D731014D8}" sibTransId="{62902E8F-4A8F-42EF-8547-FA3E76A10837}"/>
    <dgm:cxn modelId="{DCAF1363-54A5-42F9-9319-F8E068AD880D}" type="presOf" srcId="{0BA0E69A-4DE7-409E-9B12-8C4585D3F1F4}" destId="{0314E92E-DDF0-4280-BB61-CBEAC96995A8}" srcOrd="1" destOrd="0" presId="urn:microsoft.com/office/officeart/2005/8/layout/hierarchy2"/>
    <dgm:cxn modelId="{6BFF0C46-27D9-4CC8-9DD9-00EEB89E119D}" type="presOf" srcId="{8240CC1B-57C8-49C4-814D-F1C554283693}" destId="{5A2640A5-9792-4813-A83A-A4496E982284}" srcOrd="1" destOrd="0" presId="urn:microsoft.com/office/officeart/2005/8/layout/hierarchy2"/>
    <dgm:cxn modelId="{3D624670-3C4A-4FA4-9B9C-66DE82734A4D}" type="presOf" srcId="{4B31C527-8396-45C2-97EA-9BC34E795067}" destId="{F035B511-D120-4217-94F6-E4730A475C27}" srcOrd="1" destOrd="0" presId="urn:microsoft.com/office/officeart/2005/8/layout/hierarchy2"/>
    <dgm:cxn modelId="{B5EC8371-8020-4AC8-99E1-760FDDB33C31}" type="presOf" srcId="{5523F1C0-5CF3-4173-8EC0-11918FC6A8B8}" destId="{CF13E03A-6CAA-4911-B6BB-F41D7624CA94}" srcOrd="0" destOrd="0" presId="urn:microsoft.com/office/officeart/2005/8/layout/hierarchy2"/>
    <dgm:cxn modelId="{65CE3D58-033B-48ED-A897-7F653E4B0B4C}" type="presOf" srcId="{596B341A-B8BE-4BBA-AA16-4D0A0975C514}" destId="{2BA063A1-0426-49BF-9D32-096EFE1395BB}" srcOrd="0" destOrd="0" presId="urn:microsoft.com/office/officeart/2005/8/layout/hierarchy2"/>
    <dgm:cxn modelId="{3709E282-5E20-456B-B3B3-8D42244F0439}" srcId="{584D9083-E031-484A-BF40-0E070F23CCAF}" destId="{0074A7D7-A3C8-46CD-892B-E4CA8EFE74A9}" srcOrd="0" destOrd="0" parTransId="{0BA0E69A-4DE7-409E-9B12-8C4585D3F1F4}" sibTransId="{73D69A27-3DA0-4C10-BCC5-8CA0317E6B82}"/>
    <dgm:cxn modelId="{9A41ED82-181D-407A-9C93-2AD5849247F6}" type="presOf" srcId="{088B8F97-6913-4C47-9EA0-2910844C54D7}" destId="{D5DF9463-5C61-4EFB-AA4C-75268BD3CE19}" srcOrd="0" destOrd="0" presId="urn:microsoft.com/office/officeart/2005/8/layout/hierarchy2"/>
    <dgm:cxn modelId="{DE1E4C8A-93C3-44F1-B6DD-36A5008228F7}" srcId="{B896EA36-FFC8-4D36-97CA-696D7A1A5B99}" destId="{25E66698-8E22-436D-9B0F-BD80D1783EE3}" srcOrd="0" destOrd="0" parTransId="{8240CC1B-57C8-49C4-814D-F1C554283693}" sibTransId="{AE0AF3B2-4898-4AEB-84DC-79F4B93ED7CB}"/>
    <dgm:cxn modelId="{EDE2FD92-97C6-42E7-B79B-A9D57BE29FAC}" type="presOf" srcId="{584D9083-E031-484A-BF40-0E070F23CCAF}" destId="{F115244D-6408-469C-AF35-CB381F7F570E}" srcOrd="0" destOrd="0" presId="urn:microsoft.com/office/officeart/2005/8/layout/hierarchy2"/>
    <dgm:cxn modelId="{8944069B-5EA6-4DFF-A42D-F2EAE1A4D8EA}" type="presOf" srcId="{25E66698-8E22-436D-9B0F-BD80D1783EE3}" destId="{797ABDFB-095A-4C0C-BECA-7CFC4C335C67}" srcOrd="0" destOrd="0" presId="urn:microsoft.com/office/officeart/2005/8/layout/hierarchy2"/>
    <dgm:cxn modelId="{6BB201A0-00FA-421E-9E24-3170FEB1C12E}" type="presOf" srcId="{0BA0E69A-4DE7-409E-9B12-8C4585D3F1F4}" destId="{FE43A5EF-806A-49D8-A633-90E2C589E201}" srcOrd="0" destOrd="0" presId="urn:microsoft.com/office/officeart/2005/8/layout/hierarchy2"/>
    <dgm:cxn modelId="{EED678A2-8AA8-4C84-8E4D-C573B9D99AFD}" type="presOf" srcId="{8D24BD38-CFA2-427D-A40F-115A25CEF015}" destId="{1B1BFB93-7943-428D-AF53-DD4FAB844CB9}" srcOrd="0" destOrd="0" presId="urn:microsoft.com/office/officeart/2005/8/layout/hierarchy2"/>
    <dgm:cxn modelId="{B6579CA8-F9A4-4D53-8CEA-8F6710F1A2F2}" srcId="{25E66698-8E22-436D-9B0F-BD80D1783EE3}" destId="{088B8F97-6913-4C47-9EA0-2910844C54D7}" srcOrd="2" destOrd="0" parTransId="{A2B903FC-27BF-4958-803C-50A608159EC7}" sibTransId="{1928BCF9-D9DE-450D-BFE5-47377BF17336}"/>
    <dgm:cxn modelId="{EBB122BB-1201-4F1E-881E-5418052700E2}" srcId="{36D815FB-B3EE-4CB7-A97D-95F888D726DE}" destId="{11FE2E4B-70E4-45CF-81B9-ADE6F36845F9}" srcOrd="0" destOrd="0" parTransId="{8D24BD38-CFA2-427D-A40F-115A25CEF015}" sibTransId="{2273E27A-1E6F-43C3-9E72-4EC0C860D244}"/>
    <dgm:cxn modelId="{8135ABCD-600B-4C67-B345-AE8CCA665285}" srcId="{CC310A02-70EB-441A-B448-8DB4DC9702F3}" destId="{B896EA36-FFC8-4D36-97CA-696D7A1A5B99}" srcOrd="0" destOrd="0" parTransId="{43F0A67A-9FCE-4E7C-AC9B-F971F813E412}" sibTransId="{D4E64797-E51A-4ED9-A768-0A53B8D6B699}"/>
    <dgm:cxn modelId="{0E7B43DC-8505-4828-A365-85E39B5B0029}" type="presOf" srcId="{A2B903FC-27BF-4958-803C-50A608159EC7}" destId="{8256DB2A-3050-45DE-8EC9-B87B162F71B7}" srcOrd="1" destOrd="0" presId="urn:microsoft.com/office/officeart/2005/8/layout/hierarchy2"/>
    <dgm:cxn modelId="{7BB3E4E0-F393-430F-A60E-393F49BE00FE}" type="presOf" srcId="{11FE2E4B-70E4-45CF-81B9-ADE6F36845F9}" destId="{39030958-0CE1-49F0-92B1-4A7A293F2421}" srcOrd="0" destOrd="0" presId="urn:microsoft.com/office/officeart/2005/8/layout/hierarchy2"/>
    <dgm:cxn modelId="{889A5FE6-AA83-4368-A868-537BB2758B93}" srcId="{25E66698-8E22-436D-9B0F-BD80D1783EE3}" destId="{36D815FB-B3EE-4CB7-A97D-95F888D726DE}" srcOrd="1" destOrd="0" parTransId="{4B31C527-8396-45C2-97EA-9BC34E795067}" sibTransId="{ABA46A96-D67F-4458-AF7A-9F65C5F73F9A}"/>
    <dgm:cxn modelId="{98EA41E7-5A85-483E-AAFD-A75FCA8B8A2C}" type="presOf" srcId="{D8525CE2-E77A-4AFA-A7A5-7C5D731014D8}" destId="{10CF6D75-151D-44E9-B74C-5285D0FB87C8}" srcOrd="1" destOrd="0" presId="urn:microsoft.com/office/officeart/2005/8/layout/hierarchy2"/>
    <dgm:cxn modelId="{C9CA34EA-BF3B-4140-A3D3-65450CF1B659}" type="presOf" srcId="{8240CC1B-57C8-49C4-814D-F1C554283693}" destId="{45359C74-3C1C-4DC2-864A-766556296BD9}" srcOrd="0" destOrd="0" presId="urn:microsoft.com/office/officeart/2005/8/layout/hierarchy2"/>
    <dgm:cxn modelId="{9CAD5AFC-5A67-44C4-ABA5-034E93562A45}" type="presOf" srcId="{4B31C527-8396-45C2-97EA-9BC34E795067}" destId="{90E707F9-2CA9-4C3E-9DBF-25AAC7C21ACE}" srcOrd="0" destOrd="0" presId="urn:microsoft.com/office/officeart/2005/8/layout/hierarchy2"/>
    <dgm:cxn modelId="{530CABA8-B12D-48BD-8973-FDB249BB9D9A}" type="presParOf" srcId="{8774B166-3DB0-424D-936A-77E56329F140}" destId="{7DA5D296-9F04-4E42-9C1A-E7B39A805C51}" srcOrd="0" destOrd="0" presId="urn:microsoft.com/office/officeart/2005/8/layout/hierarchy2"/>
    <dgm:cxn modelId="{0E287DD9-C951-4697-9E18-E71CA059051F}" type="presParOf" srcId="{7DA5D296-9F04-4E42-9C1A-E7B39A805C51}" destId="{6F2D0F13-139A-4D5A-8D6A-59ED55FE72F9}" srcOrd="0" destOrd="0" presId="urn:microsoft.com/office/officeart/2005/8/layout/hierarchy2"/>
    <dgm:cxn modelId="{B1544E42-B6C2-46DF-9715-A167A96FF2D3}" type="presParOf" srcId="{7DA5D296-9F04-4E42-9C1A-E7B39A805C51}" destId="{57A09011-D05A-482F-8724-3B5BA8773855}" srcOrd="1" destOrd="0" presId="urn:microsoft.com/office/officeart/2005/8/layout/hierarchy2"/>
    <dgm:cxn modelId="{E759AD23-2827-4829-A8D7-859F2B06F8C4}" type="presParOf" srcId="{57A09011-D05A-482F-8724-3B5BA8773855}" destId="{45359C74-3C1C-4DC2-864A-766556296BD9}" srcOrd="0" destOrd="0" presId="urn:microsoft.com/office/officeart/2005/8/layout/hierarchy2"/>
    <dgm:cxn modelId="{38467DB1-60F8-42C3-B65E-05B3DD8B94F2}" type="presParOf" srcId="{45359C74-3C1C-4DC2-864A-766556296BD9}" destId="{5A2640A5-9792-4813-A83A-A4496E982284}" srcOrd="0" destOrd="0" presId="urn:microsoft.com/office/officeart/2005/8/layout/hierarchy2"/>
    <dgm:cxn modelId="{BD6DAEDF-E8B5-48EB-B4F2-764D53CAC4D8}" type="presParOf" srcId="{57A09011-D05A-482F-8724-3B5BA8773855}" destId="{143E0FD9-5FB5-4072-9CF8-3E4513912F76}" srcOrd="1" destOrd="0" presId="urn:microsoft.com/office/officeart/2005/8/layout/hierarchy2"/>
    <dgm:cxn modelId="{454FA81A-0F13-4581-ADDC-E95DB7218131}" type="presParOf" srcId="{143E0FD9-5FB5-4072-9CF8-3E4513912F76}" destId="{797ABDFB-095A-4C0C-BECA-7CFC4C335C67}" srcOrd="0" destOrd="0" presId="urn:microsoft.com/office/officeart/2005/8/layout/hierarchy2"/>
    <dgm:cxn modelId="{64798A49-C3AA-4ABF-948F-96D5DDBBEA43}" type="presParOf" srcId="{143E0FD9-5FB5-4072-9CF8-3E4513912F76}" destId="{47698A0E-9D6C-4CA5-A2F0-B6DD66A9C2A3}" srcOrd="1" destOrd="0" presId="urn:microsoft.com/office/officeart/2005/8/layout/hierarchy2"/>
    <dgm:cxn modelId="{E3E0F3B0-D16A-4A4F-BF2D-A9CC92EA5398}" type="presParOf" srcId="{47698A0E-9D6C-4CA5-A2F0-B6DD66A9C2A3}" destId="{18CC876E-4F43-41ED-A704-0C0FE55C8B05}" srcOrd="0" destOrd="0" presId="urn:microsoft.com/office/officeart/2005/8/layout/hierarchy2"/>
    <dgm:cxn modelId="{DD8138AF-A3E1-4712-8598-13CDE8811A6D}" type="presParOf" srcId="{18CC876E-4F43-41ED-A704-0C0FE55C8B05}" destId="{10CF6D75-151D-44E9-B74C-5285D0FB87C8}" srcOrd="0" destOrd="0" presId="urn:microsoft.com/office/officeart/2005/8/layout/hierarchy2"/>
    <dgm:cxn modelId="{9BBD63CA-615D-4EB2-BF64-D85B6D2F98F5}" type="presParOf" srcId="{47698A0E-9D6C-4CA5-A2F0-B6DD66A9C2A3}" destId="{550A8740-4877-4F76-99F9-0DE366976E54}" srcOrd="1" destOrd="0" presId="urn:microsoft.com/office/officeart/2005/8/layout/hierarchy2"/>
    <dgm:cxn modelId="{6D670D50-7767-49C1-8497-FFF60BEDFB1E}" type="presParOf" srcId="{550A8740-4877-4F76-99F9-0DE366976E54}" destId="{F115244D-6408-469C-AF35-CB381F7F570E}" srcOrd="0" destOrd="0" presId="urn:microsoft.com/office/officeart/2005/8/layout/hierarchy2"/>
    <dgm:cxn modelId="{84F50359-98DC-4E6D-B8EC-561AEAC5C7CD}" type="presParOf" srcId="{550A8740-4877-4F76-99F9-0DE366976E54}" destId="{D4FF1814-6C88-4092-BC53-4562E809130A}" srcOrd="1" destOrd="0" presId="urn:microsoft.com/office/officeart/2005/8/layout/hierarchy2"/>
    <dgm:cxn modelId="{21C7173F-7DA4-4C9F-B6E7-E9EBA88EEDA8}" type="presParOf" srcId="{D4FF1814-6C88-4092-BC53-4562E809130A}" destId="{FE43A5EF-806A-49D8-A633-90E2C589E201}" srcOrd="0" destOrd="0" presId="urn:microsoft.com/office/officeart/2005/8/layout/hierarchy2"/>
    <dgm:cxn modelId="{B0124B3C-B8D5-4139-AB2E-B1AFF3065841}" type="presParOf" srcId="{FE43A5EF-806A-49D8-A633-90E2C589E201}" destId="{0314E92E-DDF0-4280-BB61-CBEAC96995A8}" srcOrd="0" destOrd="0" presId="urn:microsoft.com/office/officeart/2005/8/layout/hierarchy2"/>
    <dgm:cxn modelId="{69FAFEF7-B891-40C2-95AB-9913BD4EC2D9}" type="presParOf" srcId="{D4FF1814-6C88-4092-BC53-4562E809130A}" destId="{628448CC-73DC-4F72-8F85-AD97DCF6FE42}" srcOrd="1" destOrd="0" presId="urn:microsoft.com/office/officeart/2005/8/layout/hierarchy2"/>
    <dgm:cxn modelId="{749EA749-DD75-4151-8CD0-F94771DEF808}" type="presParOf" srcId="{628448CC-73DC-4F72-8F85-AD97DCF6FE42}" destId="{0A748DA0-2823-4D22-B9D7-244D227A34D8}" srcOrd="0" destOrd="0" presId="urn:microsoft.com/office/officeart/2005/8/layout/hierarchy2"/>
    <dgm:cxn modelId="{BF303429-A063-4D18-B1C9-968B0DDA8EB1}" type="presParOf" srcId="{628448CC-73DC-4F72-8F85-AD97DCF6FE42}" destId="{1B17A772-9DF7-4593-ABED-9A9B16ACBA1B}" srcOrd="1" destOrd="0" presId="urn:microsoft.com/office/officeart/2005/8/layout/hierarchy2"/>
    <dgm:cxn modelId="{296A1E52-496D-46A8-A2F8-07CE2F866BFD}" type="presParOf" srcId="{47698A0E-9D6C-4CA5-A2F0-B6DD66A9C2A3}" destId="{90E707F9-2CA9-4C3E-9DBF-25AAC7C21ACE}" srcOrd="2" destOrd="0" presId="urn:microsoft.com/office/officeart/2005/8/layout/hierarchy2"/>
    <dgm:cxn modelId="{D2527189-75DC-4FCD-88FD-067C863CCBB3}" type="presParOf" srcId="{90E707F9-2CA9-4C3E-9DBF-25AAC7C21ACE}" destId="{F035B511-D120-4217-94F6-E4730A475C27}" srcOrd="0" destOrd="0" presId="urn:microsoft.com/office/officeart/2005/8/layout/hierarchy2"/>
    <dgm:cxn modelId="{99310691-1ABA-4CF6-9FCD-A3CBE1DFFC87}" type="presParOf" srcId="{47698A0E-9D6C-4CA5-A2F0-B6DD66A9C2A3}" destId="{F4AF545E-A15C-4318-9D0A-EB4285BDC3DC}" srcOrd="3" destOrd="0" presId="urn:microsoft.com/office/officeart/2005/8/layout/hierarchy2"/>
    <dgm:cxn modelId="{40D6E2B6-7FC3-406C-A980-727185E6FDBB}" type="presParOf" srcId="{F4AF545E-A15C-4318-9D0A-EB4285BDC3DC}" destId="{9ACB915D-5996-48D4-9D7D-26DCD8FC21B6}" srcOrd="0" destOrd="0" presId="urn:microsoft.com/office/officeart/2005/8/layout/hierarchy2"/>
    <dgm:cxn modelId="{CE982AC9-7FE6-4F5C-8ECD-A8F16ABE9351}" type="presParOf" srcId="{F4AF545E-A15C-4318-9D0A-EB4285BDC3DC}" destId="{B25BAC4E-A85A-44C9-B54E-865E618B7EFF}" srcOrd="1" destOrd="0" presId="urn:microsoft.com/office/officeart/2005/8/layout/hierarchy2"/>
    <dgm:cxn modelId="{8C244DE1-113D-4498-9248-1FD64E33877D}" type="presParOf" srcId="{B25BAC4E-A85A-44C9-B54E-865E618B7EFF}" destId="{1B1BFB93-7943-428D-AF53-DD4FAB844CB9}" srcOrd="0" destOrd="0" presId="urn:microsoft.com/office/officeart/2005/8/layout/hierarchy2"/>
    <dgm:cxn modelId="{6257AF8F-69BD-4ABA-B322-C991872F7EDD}" type="presParOf" srcId="{1B1BFB93-7943-428D-AF53-DD4FAB844CB9}" destId="{C10CD863-7B79-47E8-B8ED-5D7D31808138}" srcOrd="0" destOrd="0" presId="urn:microsoft.com/office/officeart/2005/8/layout/hierarchy2"/>
    <dgm:cxn modelId="{DB6F9C72-B8A1-4F0D-BE17-3A5A63A52A5E}" type="presParOf" srcId="{B25BAC4E-A85A-44C9-B54E-865E618B7EFF}" destId="{FCA83AE8-F21C-476A-AC24-132A04E5EEFD}" srcOrd="1" destOrd="0" presId="urn:microsoft.com/office/officeart/2005/8/layout/hierarchy2"/>
    <dgm:cxn modelId="{23E99F36-A9BD-4E5C-AF54-7EDFBA1566DA}" type="presParOf" srcId="{FCA83AE8-F21C-476A-AC24-132A04E5EEFD}" destId="{39030958-0CE1-49F0-92B1-4A7A293F2421}" srcOrd="0" destOrd="0" presId="urn:microsoft.com/office/officeart/2005/8/layout/hierarchy2"/>
    <dgm:cxn modelId="{11E4C62F-FC3A-40C3-AA38-C83C3DCE4C63}" type="presParOf" srcId="{FCA83AE8-F21C-476A-AC24-132A04E5EEFD}" destId="{1A336043-7D69-4727-8DB5-0D2F712480F0}" srcOrd="1" destOrd="0" presId="urn:microsoft.com/office/officeart/2005/8/layout/hierarchy2"/>
    <dgm:cxn modelId="{AF149A1E-371A-4C2B-ADCA-A5EA53F21F64}" type="presParOf" srcId="{47698A0E-9D6C-4CA5-A2F0-B6DD66A9C2A3}" destId="{78F44D22-C4BC-4441-8980-EE7083C985D2}" srcOrd="4" destOrd="0" presId="urn:microsoft.com/office/officeart/2005/8/layout/hierarchy2"/>
    <dgm:cxn modelId="{DE191181-B865-49E7-8E91-9969B9B29DD2}" type="presParOf" srcId="{78F44D22-C4BC-4441-8980-EE7083C985D2}" destId="{8256DB2A-3050-45DE-8EC9-B87B162F71B7}" srcOrd="0" destOrd="0" presId="urn:microsoft.com/office/officeart/2005/8/layout/hierarchy2"/>
    <dgm:cxn modelId="{D98DFA7C-DB75-4519-8DA6-91772A64124E}" type="presParOf" srcId="{47698A0E-9D6C-4CA5-A2F0-B6DD66A9C2A3}" destId="{61B9F47B-BF13-4042-822F-55F57A332144}" srcOrd="5" destOrd="0" presId="urn:microsoft.com/office/officeart/2005/8/layout/hierarchy2"/>
    <dgm:cxn modelId="{92E1BD36-1111-46DC-B033-99987007A4A3}" type="presParOf" srcId="{61B9F47B-BF13-4042-822F-55F57A332144}" destId="{D5DF9463-5C61-4EFB-AA4C-75268BD3CE19}" srcOrd="0" destOrd="0" presId="urn:microsoft.com/office/officeart/2005/8/layout/hierarchy2"/>
    <dgm:cxn modelId="{6759DD33-E5A3-468F-BAD7-478BF1C55157}" type="presParOf" srcId="{61B9F47B-BF13-4042-822F-55F57A332144}" destId="{A6D56821-8659-48AD-910D-3511C42917A5}" srcOrd="1" destOrd="0" presId="urn:microsoft.com/office/officeart/2005/8/layout/hierarchy2"/>
    <dgm:cxn modelId="{70AE5722-39DA-4BDA-9789-5300BAE62FBE}" type="presParOf" srcId="{A6D56821-8659-48AD-910D-3511C42917A5}" destId="{CF13E03A-6CAA-4911-B6BB-F41D7624CA94}" srcOrd="0" destOrd="0" presId="urn:microsoft.com/office/officeart/2005/8/layout/hierarchy2"/>
    <dgm:cxn modelId="{8C6EA059-B2D9-4188-9150-3136B166D61C}" type="presParOf" srcId="{CF13E03A-6CAA-4911-B6BB-F41D7624CA94}" destId="{558B1C4E-C212-4862-BE87-D436566DCCFE}" srcOrd="0" destOrd="0" presId="urn:microsoft.com/office/officeart/2005/8/layout/hierarchy2"/>
    <dgm:cxn modelId="{5F974374-E447-40F8-A34F-C24118D51340}" type="presParOf" srcId="{A6D56821-8659-48AD-910D-3511C42917A5}" destId="{0D3CE81A-A97E-419B-8100-98F1EB340DC3}" srcOrd="1" destOrd="0" presId="urn:microsoft.com/office/officeart/2005/8/layout/hierarchy2"/>
    <dgm:cxn modelId="{6D19A105-B73B-4BF9-8E8F-43DC6F87F395}" type="presParOf" srcId="{0D3CE81A-A97E-419B-8100-98F1EB340DC3}" destId="{2BA063A1-0426-49BF-9D32-096EFE1395BB}" srcOrd="0" destOrd="0" presId="urn:microsoft.com/office/officeart/2005/8/layout/hierarchy2"/>
    <dgm:cxn modelId="{024BB494-3468-47A4-B995-7543F811D9FA}" type="presParOf" srcId="{0D3CE81A-A97E-419B-8100-98F1EB340DC3}" destId="{E142E287-4524-427F-ABA2-9CD1F3B7D7D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A8747-82AE-43A1-A2BC-5318D2147710}">
      <dsp:nvSpPr>
        <dsp:cNvPr id="0" name=""/>
        <dsp:cNvSpPr/>
      </dsp:nvSpPr>
      <dsp:spPr>
        <a:xfrm>
          <a:off x="4716" y="576452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0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주제 조사</a:t>
          </a:r>
        </a:p>
      </dsp:txBody>
      <dsp:txXfrm>
        <a:off x="40956" y="612692"/>
        <a:ext cx="1989719" cy="1164839"/>
      </dsp:txXfrm>
    </dsp:sp>
    <dsp:sp modelId="{16DFA466-898A-408E-8A50-353B424A68C0}">
      <dsp:nvSpPr>
        <dsp:cNvPr id="0" name=""/>
        <dsp:cNvSpPr/>
      </dsp:nvSpPr>
      <dsp:spPr>
        <a:xfrm>
          <a:off x="2248389" y="939399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2248389" y="1041684"/>
        <a:ext cx="306030" cy="306855"/>
      </dsp:txXfrm>
    </dsp:sp>
    <dsp:sp modelId="{8A47E9DC-1D3F-420C-9DA8-63406D558BCE}">
      <dsp:nvSpPr>
        <dsp:cNvPr id="0" name=""/>
        <dsp:cNvSpPr/>
      </dsp:nvSpPr>
      <dsp:spPr>
        <a:xfrm>
          <a:off x="2891795" y="576452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선정 및 개발</a:t>
          </a:r>
        </a:p>
      </dsp:txBody>
      <dsp:txXfrm>
        <a:off x="2928035" y="612692"/>
        <a:ext cx="1989719" cy="1164839"/>
      </dsp:txXfrm>
    </dsp:sp>
    <dsp:sp modelId="{1FB08242-DF13-428E-8887-A4A5DE41517D}">
      <dsp:nvSpPr>
        <dsp:cNvPr id="0" name=""/>
        <dsp:cNvSpPr/>
      </dsp:nvSpPr>
      <dsp:spPr>
        <a:xfrm>
          <a:off x="5135468" y="939399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5135468" y="1041684"/>
        <a:ext cx="306030" cy="306855"/>
      </dsp:txXfrm>
    </dsp:sp>
    <dsp:sp modelId="{486E58BC-4921-4712-B3A6-C5C7903E09F2}">
      <dsp:nvSpPr>
        <dsp:cNvPr id="0" name=""/>
        <dsp:cNvSpPr/>
      </dsp:nvSpPr>
      <dsp:spPr>
        <a:xfrm>
          <a:off x="5778874" y="576452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개인별 프로토타입 개발</a:t>
          </a:r>
          <a:endParaRPr lang="ko-KR" altLang="en-US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5815114" y="612692"/>
        <a:ext cx="1989719" cy="1164839"/>
      </dsp:txXfrm>
    </dsp:sp>
    <dsp:sp modelId="{1B583202-3992-48EE-A681-4F068BDE7C12}">
      <dsp:nvSpPr>
        <dsp:cNvPr id="0" name=""/>
        <dsp:cNvSpPr/>
      </dsp:nvSpPr>
      <dsp:spPr>
        <a:xfrm>
          <a:off x="8022547" y="939399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022547" y="1041684"/>
        <a:ext cx="306030" cy="306855"/>
      </dsp:txXfrm>
    </dsp:sp>
    <dsp:sp modelId="{09F48DDB-D754-4088-B3B4-F5CEB0DDF966}">
      <dsp:nvSpPr>
        <dsp:cNvPr id="0" name=""/>
        <dsp:cNvSpPr/>
      </dsp:nvSpPr>
      <dsp:spPr>
        <a:xfrm>
          <a:off x="8665953" y="576452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Github</a:t>
          </a:r>
          <a:r>
            <a:rPr lang="en-US" altLang="ko-KR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업로드</a:t>
          </a:r>
          <a:endParaRPr lang="ko-KR" altLang="en-US" sz="105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702193" y="612692"/>
        <a:ext cx="1989719" cy="1164839"/>
      </dsp:txXfrm>
    </dsp:sp>
    <dsp:sp modelId="{FE10D8CB-AD04-4F4B-B7EA-ABABA5690878}">
      <dsp:nvSpPr>
        <dsp:cNvPr id="0" name=""/>
        <dsp:cNvSpPr/>
      </dsp:nvSpPr>
      <dsp:spPr>
        <a:xfrm rot="5400000">
          <a:off x="9478459" y="1958125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-5400000">
        <a:off x="9543625" y="1995244"/>
        <a:ext cx="306855" cy="306030"/>
      </dsp:txXfrm>
    </dsp:sp>
    <dsp:sp modelId="{D999BF0D-862C-4EC2-8CF0-D4FADD8632FA}">
      <dsp:nvSpPr>
        <dsp:cNvPr id="0" name=""/>
        <dsp:cNvSpPr/>
      </dsp:nvSpPr>
      <dsp:spPr>
        <a:xfrm>
          <a:off x="8665953" y="2638651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코드 비교 및 통합</a:t>
          </a:r>
          <a:endParaRPr lang="ko-KR" altLang="en-US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702193" y="2674891"/>
        <a:ext cx="1989719" cy="1164839"/>
      </dsp:txXfrm>
    </dsp:sp>
    <dsp:sp modelId="{743100C4-3C6F-4BA0-9073-E8134085C304}">
      <dsp:nvSpPr>
        <dsp:cNvPr id="0" name=""/>
        <dsp:cNvSpPr/>
      </dsp:nvSpPr>
      <dsp:spPr>
        <a:xfrm rot="10800000">
          <a:off x="8047293" y="3001598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8178449" y="3103883"/>
        <a:ext cx="306030" cy="306855"/>
      </dsp:txXfrm>
    </dsp:sp>
    <dsp:sp modelId="{4765E82A-DEAD-4E22-ACCD-44A5A43B6366}">
      <dsp:nvSpPr>
        <dsp:cNvPr id="0" name=""/>
        <dsp:cNvSpPr/>
      </dsp:nvSpPr>
      <dsp:spPr>
        <a:xfrm>
          <a:off x="5778874" y="2638651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파트별로 개발</a:t>
          </a:r>
        </a:p>
      </dsp:txBody>
      <dsp:txXfrm>
        <a:off x="5815114" y="2674891"/>
        <a:ext cx="1989719" cy="1164839"/>
      </dsp:txXfrm>
    </dsp:sp>
    <dsp:sp modelId="{88F9B2B8-2972-442A-BF4A-7DC7D88CFF88}">
      <dsp:nvSpPr>
        <dsp:cNvPr id="0" name=""/>
        <dsp:cNvSpPr/>
      </dsp:nvSpPr>
      <dsp:spPr>
        <a:xfrm rot="10800000">
          <a:off x="5160214" y="3001598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5291370" y="3103883"/>
        <a:ext cx="306030" cy="306855"/>
      </dsp:txXfrm>
    </dsp:sp>
    <dsp:sp modelId="{20725D24-97F8-464A-A026-C748770BA0A2}">
      <dsp:nvSpPr>
        <dsp:cNvPr id="0" name=""/>
        <dsp:cNvSpPr/>
      </dsp:nvSpPr>
      <dsp:spPr>
        <a:xfrm>
          <a:off x="2891795" y="2638651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6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버그 수정 및 업데이트 </a:t>
          </a:r>
          <a:endParaRPr lang="ko-KR" altLang="en-US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2928035" y="2674891"/>
        <a:ext cx="1989719" cy="1164839"/>
      </dsp:txXfrm>
    </dsp:sp>
    <dsp:sp modelId="{DBCDF16F-F264-485B-A293-1EFE3DEA93EB}">
      <dsp:nvSpPr>
        <dsp:cNvPr id="0" name=""/>
        <dsp:cNvSpPr/>
      </dsp:nvSpPr>
      <dsp:spPr>
        <a:xfrm rot="10800000">
          <a:off x="2273135" y="3001598"/>
          <a:ext cx="437186" cy="511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alphaOff val="0"/>
                <a:satMod val="103000"/>
                <a:tint val="94000"/>
                <a:lumMod val="98000"/>
                <a:lumOff val="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2404291" y="3103883"/>
        <a:ext cx="306030" cy="306855"/>
      </dsp:txXfrm>
    </dsp:sp>
    <dsp:sp modelId="{4E3EB595-0675-488C-997C-DFC13A58D894}">
      <dsp:nvSpPr>
        <dsp:cNvPr id="0" name=""/>
        <dsp:cNvSpPr/>
      </dsp:nvSpPr>
      <dsp:spPr>
        <a:xfrm>
          <a:off x="4716" y="2638651"/>
          <a:ext cx="2062199" cy="1237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58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7</a:t>
          </a:r>
          <a:r>
            <a:rPr lang="ko-KR" altLang="en-US" sz="24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</a:t>
          </a:r>
          <a:endParaRPr lang="en-US" altLang="ko-KR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최종본</a:t>
          </a:r>
          <a:r>
            <a:rPr lang="ko-KR" altLang="en-US" sz="12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 완성 및 발표준비</a:t>
          </a:r>
          <a:endParaRPr lang="ko-KR" altLang="en-US" sz="24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0956" y="2674891"/>
        <a:ext cx="1989719" cy="1164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D0F13-139A-4D5A-8D6A-59ED55FE72F9}">
      <dsp:nvSpPr>
        <dsp:cNvPr id="0" name=""/>
        <dsp:cNvSpPr/>
      </dsp:nvSpPr>
      <dsp:spPr>
        <a:xfrm>
          <a:off x="250639" y="1817026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latin typeface="+mj-lt"/>
              <a:ea typeface="나눔스퀘어 ExtraBold" panose="020B0600000101010101" pitchFamily="50" charset="-127"/>
            </a:rPr>
            <a:t>System</a:t>
          </a:r>
          <a:r>
            <a:rPr lang="en-US" altLang="ko-KR" sz="1800" b="1" kern="1200" dirty="0">
              <a:latin typeface="+mj-lt"/>
              <a:ea typeface="나눔스퀘어 ExtraBold" panose="020B0600000101010101" pitchFamily="50" charset="-127"/>
            </a:rPr>
            <a:t>_</a:t>
          </a:r>
          <a:r>
            <a:rPr lang="en-US" altLang="ko-KR" sz="1600" b="1" kern="1200" dirty="0">
              <a:latin typeface="+mj-lt"/>
              <a:ea typeface="나눔스퀘어 ExtraBold" panose="020B0600000101010101" pitchFamily="50" charset="-127"/>
            </a:rPr>
            <a:t>BB</a:t>
          </a:r>
          <a:endParaRPr lang="ko-KR" altLang="en-US" sz="1800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281347" y="1847734"/>
        <a:ext cx="2035481" cy="987032"/>
      </dsp:txXfrm>
    </dsp:sp>
    <dsp:sp modelId="{45359C74-3C1C-4DC2-864A-766556296BD9}">
      <dsp:nvSpPr>
        <dsp:cNvPr id="0" name=""/>
        <dsp:cNvSpPr/>
      </dsp:nvSpPr>
      <dsp:spPr>
        <a:xfrm rot="31749">
          <a:off x="2347524" y="2323866"/>
          <a:ext cx="589211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589211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>
            <a:latin typeface="+mj-lt"/>
            <a:ea typeface="나눔스퀘어 ExtraBold" panose="020B0600000101010101" pitchFamily="50" charset="-127"/>
          </a:endParaRPr>
        </a:p>
      </dsp:txBody>
      <dsp:txXfrm>
        <a:off x="2627400" y="2329240"/>
        <a:ext cx="29460" cy="29460"/>
      </dsp:txXfrm>
    </dsp:sp>
    <dsp:sp modelId="{797ABDFB-095A-4C0C-BECA-7CFC4C335C67}">
      <dsp:nvSpPr>
        <dsp:cNvPr id="0" name=""/>
        <dsp:cNvSpPr/>
      </dsp:nvSpPr>
      <dsp:spPr>
        <a:xfrm>
          <a:off x="2936723" y="1822467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initialize()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2967431" y="1853175"/>
        <a:ext cx="2035481" cy="987032"/>
      </dsp:txXfrm>
    </dsp:sp>
    <dsp:sp modelId="{18CC876E-4F43-41ED-A704-0C0FE55C8B05}">
      <dsp:nvSpPr>
        <dsp:cNvPr id="0" name=""/>
        <dsp:cNvSpPr/>
      </dsp:nvSpPr>
      <dsp:spPr>
        <a:xfrm rot="18289469">
          <a:off x="4718618" y="1723728"/>
          <a:ext cx="1468764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1468764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5416281" y="1707114"/>
        <a:ext cx="73438" cy="73438"/>
      </dsp:txXfrm>
    </dsp:sp>
    <dsp:sp modelId="{F115244D-6408-469C-AF35-CB381F7F570E}">
      <dsp:nvSpPr>
        <dsp:cNvPr id="0" name=""/>
        <dsp:cNvSpPr/>
      </dsp:nvSpPr>
      <dsp:spPr>
        <a:xfrm>
          <a:off x="5872380" y="616751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Main </a:t>
          </a:r>
          <a:b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5903088" y="647459"/>
        <a:ext cx="2035481" cy="987032"/>
      </dsp:txXfrm>
    </dsp:sp>
    <dsp:sp modelId="{FE43A5EF-806A-49D8-A633-90E2C589E201}">
      <dsp:nvSpPr>
        <dsp:cNvPr id="0" name=""/>
        <dsp:cNvSpPr/>
      </dsp:nvSpPr>
      <dsp:spPr>
        <a:xfrm>
          <a:off x="7969278" y="1120870"/>
          <a:ext cx="838759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838759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8367688" y="1120006"/>
        <a:ext cx="41937" cy="41937"/>
      </dsp:txXfrm>
    </dsp:sp>
    <dsp:sp modelId="{0A748DA0-2823-4D22-B9D7-244D227A34D8}">
      <dsp:nvSpPr>
        <dsp:cNvPr id="0" name=""/>
        <dsp:cNvSpPr/>
      </dsp:nvSpPr>
      <dsp:spPr>
        <a:xfrm>
          <a:off x="8808037" y="616751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>
              <a:latin typeface="+mj-lt"/>
              <a:ea typeface="나눔스퀘어 ExtraBold" panose="020B0600000101010101" pitchFamily="50" charset="-127"/>
            </a:rPr>
            <a:t>setBoard</a:t>
          </a: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kern="1200" dirty="0" err="1">
              <a:latin typeface="+mj-lt"/>
              <a:ea typeface="나눔스퀘어 ExtraBold" panose="020B0600000101010101" pitchFamily="50" charset="-127"/>
            </a:rPr>
            <a:t>refreshMap</a:t>
          </a: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()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8838745" y="647459"/>
        <a:ext cx="2035481" cy="987032"/>
      </dsp:txXfrm>
    </dsp:sp>
    <dsp:sp modelId="{90E707F9-2CA9-4C3E-9DBF-25AAC7C21ACE}">
      <dsp:nvSpPr>
        <dsp:cNvPr id="0" name=""/>
        <dsp:cNvSpPr/>
      </dsp:nvSpPr>
      <dsp:spPr>
        <a:xfrm>
          <a:off x="5033621" y="2326587"/>
          <a:ext cx="838759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838759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5432032" y="2325723"/>
        <a:ext cx="41937" cy="41937"/>
      </dsp:txXfrm>
    </dsp:sp>
    <dsp:sp modelId="{9ACB915D-5996-48D4-9D7D-26DCD8FC21B6}">
      <dsp:nvSpPr>
        <dsp:cNvPr id="0" name=""/>
        <dsp:cNvSpPr/>
      </dsp:nvSpPr>
      <dsp:spPr>
        <a:xfrm>
          <a:off x="5872380" y="1822467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Ball </a:t>
          </a:r>
          <a:b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5903088" y="1853175"/>
        <a:ext cx="2035481" cy="987032"/>
      </dsp:txXfrm>
    </dsp:sp>
    <dsp:sp modelId="{1B1BFB93-7943-428D-AF53-DD4FAB844CB9}">
      <dsp:nvSpPr>
        <dsp:cNvPr id="0" name=""/>
        <dsp:cNvSpPr/>
      </dsp:nvSpPr>
      <dsp:spPr>
        <a:xfrm>
          <a:off x="7969278" y="2326587"/>
          <a:ext cx="838759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838759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8367688" y="2325723"/>
        <a:ext cx="41937" cy="41937"/>
      </dsp:txXfrm>
    </dsp:sp>
    <dsp:sp modelId="{39030958-0CE1-49F0-92B1-4A7A293F2421}">
      <dsp:nvSpPr>
        <dsp:cNvPr id="0" name=""/>
        <dsp:cNvSpPr/>
      </dsp:nvSpPr>
      <dsp:spPr>
        <a:xfrm>
          <a:off x="8808037" y="1822467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 err="1">
              <a:latin typeface="+mj-lt"/>
              <a:ea typeface="나눔스퀘어 ExtraBold" panose="020B0600000101010101" pitchFamily="50" charset="-127"/>
            </a:rPr>
            <a:t>setBallpos</a:t>
          </a:r>
          <a: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200" b="1" kern="1200" dirty="0" err="1">
              <a:latin typeface="+mj-lt"/>
              <a:ea typeface="나눔스퀘어 ExtraBold" panose="020B0600000101010101" pitchFamily="50" charset="-127"/>
            </a:rPr>
            <a:t>setBallDel</a:t>
          </a:r>
          <a: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  <a:t>()</a:t>
          </a:r>
          <a:b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200" b="1" kern="1200" dirty="0" err="1">
              <a:latin typeface="+mj-lt"/>
              <a:ea typeface="나눔스퀘어 ExtraBold" panose="020B0600000101010101" pitchFamily="50" charset="-127"/>
            </a:rPr>
            <a:t>deleteBrick</a:t>
          </a:r>
          <a:r>
            <a:rPr lang="en-US" altLang="ko-KR" sz="1200" b="1" kern="1200" dirty="0">
              <a:latin typeface="+mj-lt"/>
              <a:ea typeface="나눔스퀘어 ExtraBold" panose="020B0600000101010101" pitchFamily="50" charset="-127"/>
            </a:rPr>
            <a:t>()</a:t>
          </a:r>
        </a:p>
      </dsp:txBody>
      <dsp:txXfrm>
        <a:off x="8838745" y="1853175"/>
        <a:ext cx="2035481" cy="987032"/>
      </dsp:txXfrm>
    </dsp:sp>
    <dsp:sp modelId="{78F44D22-C4BC-4441-8980-EE7083C985D2}">
      <dsp:nvSpPr>
        <dsp:cNvPr id="0" name=""/>
        <dsp:cNvSpPr/>
      </dsp:nvSpPr>
      <dsp:spPr>
        <a:xfrm rot="3310531">
          <a:off x="4718618" y="2929445"/>
          <a:ext cx="1468764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1468764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b="1" kern="1200">
            <a:latin typeface="+mj-lt"/>
            <a:ea typeface="나눔스퀘어 ExtraBold" panose="020B0600000101010101" pitchFamily="50" charset="-127"/>
          </a:endParaRPr>
        </a:p>
      </dsp:txBody>
      <dsp:txXfrm>
        <a:off x="5416281" y="2912830"/>
        <a:ext cx="73438" cy="73438"/>
      </dsp:txXfrm>
    </dsp:sp>
    <dsp:sp modelId="{D5DF9463-5C61-4EFB-AA4C-75268BD3CE19}">
      <dsp:nvSpPr>
        <dsp:cNvPr id="0" name=""/>
        <dsp:cNvSpPr/>
      </dsp:nvSpPr>
      <dsp:spPr>
        <a:xfrm>
          <a:off x="5872380" y="3028183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Timer </a:t>
          </a:r>
          <a:b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</a:b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</a:rPr>
            <a:t>Thread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5903088" y="3058891"/>
        <a:ext cx="2035481" cy="987032"/>
      </dsp:txXfrm>
    </dsp:sp>
    <dsp:sp modelId="{CF13E03A-6CAA-4911-B6BB-F41D7624CA94}">
      <dsp:nvSpPr>
        <dsp:cNvPr id="0" name=""/>
        <dsp:cNvSpPr/>
      </dsp:nvSpPr>
      <dsp:spPr>
        <a:xfrm>
          <a:off x="7969278" y="3532303"/>
          <a:ext cx="838759" cy="40209"/>
        </a:xfrm>
        <a:custGeom>
          <a:avLst/>
          <a:gdLst/>
          <a:ahLst/>
          <a:cxnLst/>
          <a:rect l="0" t="0" r="0" b="0"/>
          <a:pathLst>
            <a:path>
              <a:moveTo>
                <a:pt x="0" y="20104"/>
              </a:moveTo>
              <a:lnTo>
                <a:pt x="838759" y="20104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>
            <a:latin typeface="+mj-lt"/>
            <a:ea typeface="나눔스퀘어 ExtraBold" panose="020B0600000101010101" pitchFamily="50" charset="-127"/>
          </a:endParaRPr>
        </a:p>
      </dsp:txBody>
      <dsp:txXfrm>
        <a:off x="8367688" y="3531439"/>
        <a:ext cx="41937" cy="41937"/>
      </dsp:txXfrm>
    </dsp:sp>
    <dsp:sp modelId="{2BA063A1-0426-49BF-9D32-096EFE1395BB}">
      <dsp:nvSpPr>
        <dsp:cNvPr id="0" name=""/>
        <dsp:cNvSpPr/>
      </dsp:nvSpPr>
      <dsp:spPr>
        <a:xfrm>
          <a:off x="8808037" y="3028183"/>
          <a:ext cx="2096897" cy="1048448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2270"/>
            </a:gs>
            <a:gs pos="100000">
              <a:srgbClr val="300A24"/>
            </a:gs>
          </a:gsLst>
          <a:lin ang="5400000" scaled="0"/>
        </a:gra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latin typeface="+mj-lt"/>
              <a:ea typeface="나눔스퀘어 ExtraBold" panose="020B0600000101010101" pitchFamily="50" charset="-127"/>
              <a:sym typeface="Wingdings" panose="05000000000000000000" pitchFamily="2" charset="2"/>
            </a:rPr>
            <a:t>time++</a:t>
          </a:r>
          <a:endParaRPr lang="ko-KR" altLang="en-US" sz="1400" b="1" kern="1200" dirty="0">
            <a:latin typeface="+mj-lt"/>
            <a:ea typeface="나눔스퀘어 ExtraBold" panose="020B0600000101010101" pitchFamily="50" charset="-127"/>
          </a:endParaRPr>
        </a:p>
      </dsp:txBody>
      <dsp:txXfrm>
        <a:off x="8838745" y="3058891"/>
        <a:ext cx="2035481" cy="987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12BF5-B265-43F9-A0A6-848C03AB5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D40FF7-450A-4875-BD86-E88FD79EE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77085-56F2-473C-8339-12CEF59A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01ABA-01D0-43C0-9564-5A629D16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9D264-A06C-46EC-AA83-EA80C3FA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4DCB7-DDD9-4D04-B405-DE10A4D8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F9EE14-8882-4324-B377-BA8A94678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32124-3BE7-4420-B9B3-FFE19AA8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3AE173-5203-4CD2-9425-8A5384C8F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FC24BD-9077-4463-9554-87A4516B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5ABDB-3EC9-46E1-8CFC-3667D382A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E25C73-7411-4D86-809A-D7696FFF9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D9CEA-C41F-4E26-8B85-26BBC9CA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C8ADF9-095C-4B5B-A193-D7E23F75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76C0C-650E-4B36-9F81-E293B658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0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4F56E-6934-4D1C-B958-F3893BD8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9D42F7-731F-4A47-951E-7F0486C88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5BC1C-8D8C-4DC5-80C6-BDFBFCD1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A78E2-CA40-4081-90D3-CDA01ED0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4185A-3BFB-4EF8-B7F2-4B41D2D5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22704-F4EA-4EB3-B8FF-1FFFEF31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1AB5DE-1CDF-442B-AEF2-0972E698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A0A15-3B4D-488D-A669-5F9B2311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C94B5-A8F6-4DD6-85C9-D650B5DE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5A919-CFE4-4AD0-A8E2-6869F347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9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83E07-DD3D-4FEB-8EBB-1AAEF3F8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A68CA-C4C2-4068-AB50-1E8E3D208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83EBE9-543F-4F02-AD64-5CBF57023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30AFB0-1EF3-4A37-B491-65A861B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3E9B13-FE8D-4B2B-B094-25089384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C023C6-0328-430E-AB12-7A9BD523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9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72180-D13F-48F8-807D-CA22E065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96478-DA10-4DE4-BBF8-FA8EA990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D422EE-7A32-44DC-A3E0-29A03190E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6A2E95-2615-467F-AD03-EB2F578C6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CE5E3F-D0ED-4E94-A844-FE2869AC9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ADBECB-D3B5-46D1-AC03-025071CA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982387-76DC-4C4F-AC15-949F3BFD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695909-6097-40DC-BF8D-D57ECADF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2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44893-F90D-47FA-85BC-C8DC2E89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0BA9DA-B07A-4B64-A613-6A2A900F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996CB3-535E-4ED9-A225-5D63A9A9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3888DF-0036-48F7-BAC4-4F3485B6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7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9E329F-2192-46AA-A3B8-2AD66C08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C1E606-5EE3-4063-BF51-ADE32997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39BEA-1A42-4E39-A882-AF39F499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8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46E16-DD91-45B0-B412-695E484CD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31EBDD-977B-4CC2-8F0F-2F7E07D3B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618F7A-7D01-4077-9607-0B4E55B9F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D7324-55F6-4EC8-92A9-F664ED71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164262-4960-4BF5-A933-150926B0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E80FA-C5D1-4D44-ADE8-2057CB57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85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691BB-050E-4D4E-8A17-0F426E3B3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55D34B-CA5B-45A5-8B6F-3CC1D05D3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DDDE87-477A-4DFD-AA40-4B252C7F6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188E35-AC0C-45DC-8AC7-37AE5DA9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031A8-187D-4A04-A702-CB2C7F4C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60BA7-A9E5-4878-A95D-A891A3C7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0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B8BB65-CECF-4F6F-89C0-B2D400EB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C4B69-C71D-47EA-8448-3BA648DAC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8AEFAB-5532-42B2-B7FA-8F62B2BEF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2AAE3-6D9D-4A2B-BC81-7EBD8F75F90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A9CF7-9DCE-4F24-AAE1-8A0E5F87C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567C4-123E-4A73-81C5-18D4B390D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2A972-FD49-45C3-8D79-C131B0E22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4D01DF-7A13-498A-A23D-70D9B57ACFC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7610C02-55F7-405A-8BB4-78AF84B0FF7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571500" y="321732"/>
              <a:chExt cx="10739967" cy="621453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EC97B20-6140-48CC-8421-9FE9B62EB63C}"/>
                  </a:ext>
                </a:extLst>
              </p:cNvPr>
              <p:cNvSpPr/>
              <p:nvPr/>
            </p:nvSpPr>
            <p:spPr>
              <a:xfrm>
                <a:off x="575733" y="321735"/>
                <a:ext cx="10735734" cy="6214533"/>
              </a:xfrm>
              <a:prstGeom prst="roundRect">
                <a:avLst>
                  <a:gd name="adj" fmla="val 2294"/>
                </a:avLst>
              </a:prstGeom>
              <a:solidFill>
                <a:srgbClr val="300A24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  <a:ea typeface="나눔스퀘어 ExtraBold" panose="020B0600000101010101"/>
                </a:endParaRP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A95BF828-1BF6-4B2D-8143-B4E0F366E7CA}"/>
                  </a:ext>
                </a:extLst>
              </p:cNvPr>
              <p:cNvSpPr/>
              <p:nvPr/>
            </p:nvSpPr>
            <p:spPr>
              <a:xfrm>
                <a:off x="571500" y="321732"/>
                <a:ext cx="10735734" cy="389467"/>
              </a:xfrm>
              <a:prstGeom prst="roundRect">
                <a:avLst>
                  <a:gd name="adj" fmla="val 10870"/>
                </a:avLst>
              </a:prstGeom>
              <a:solidFill>
                <a:srgbClr val="4D4B44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나눔스퀘어 ExtraBold" panose="020B0600000101010101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983B807-9BC8-47E1-A492-A166954D9375}"/>
                  </a:ext>
                </a:extLst>
              </p:cNvPr>
              <p:cNvSpPr/>
              <p:nvPr/>
            </p:nvSpPr>
            <p:spPr>
              <a:xfrm>
                <a:off x="1055158" y="372465"/>
                <a:ext cx="252000" cy="252000"/>
              </a:xfrm>
              <a:prstGeom prst="ellipse">
                <a:avLst/>
              </a:prstGeom>
              <a:solidFill>
                <a:srgbClr val="6B696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나눔스퀘어 ExtraBold" panose="020B0600000101010101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A7348BB-99DA-43E1-9085-B862519C27E2}"/>
                  </a:ext>
                </a:extLst>
              </p:cNvPr>
              <p:cNvSpPr/>
              <p:nvPr/>
            </p:nvSpPr>
            <p:spPr>
              <a:xfrm>
                <a:off x="1373783" y="372465"/>
                <a:ext cx="252000" cy="252000"/>
              </a:xfrm>
              <a:prstGeom prst="ellipse">
                <a:avLst/>
              </a:prstGeom>
              <a:solidFill>
                <a:srgbClr val="6B696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나눔스퀘어 ExtraBold" panose="020B0600000101010101"/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F91C182-6A3D-46C6-A57D-F1485F650F59}"/>
                  </a:ext>
                </a:extLst>
              </p:cNvPr>
              <p:cNvGrpSpPr/>
              <p:nvPr/>
            </p:nvGrpSpPr>
            <p:grpSpPr>
              <a:xfrm>
                <a:off x="736533" y="372465"/>
                <a:ext cx="252000" cy="252000"/>
                <a:chOff x="736533" y="372465"/>
                <a:chExt cx="288000" cy="288000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05B1C1F-4B36-43EB-ACA5-7338D924156F}"/>
                    </a:ext>
                  </a:extLst>
                </p:cNvPr>
                <p:cNvSpPr/>
                <p:nvPr/>
              </p:nvSpPr>
              <p:spPr>
                <a:xfrm>
                  <a:off x="736533" y="372465"/>
                  <a:ext cx="288000" cy="288000"/>
                </a:xfrm>
                <a:prstGeom prst="ellipse">
                  <a:avLst/>
                </a:prstGeom>
                <a:solidFill>
                  <a:srgbClr val="F07D59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j-lt"/>
                    <a:ea typeface="나눔스퀘어 ExtraBold" panose="020B0600000101010101"/>
                  </a:endParaRPr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905AC2-CB88-43BB-BD8D-6FB4399D1CFF}"/>
                    </a:ext>
                  </a:extLst>
                </p:cNvPr>
                <p:cNvGrpSpPr/>
                <p:nvPr/>
              </p:nvGrpSpPr>
              <p:grpSpPr>
                <a:xfrm rot="2643110">
                  <a:off x="796986" y="430458"/>
                  <a:ext cx="180000" cy="180000"/>
                  <a:chOff x="3541236" y="1379059"/>
                  <a:chExt cx="971550" cy="971550"/>
                </a:xfrm>
              </p:grpSpPr>
              <p:cxnSp>
                <p:nvCxnSpPr>
                  <p:cNvPr id="11" name="직선 연결선 10">
                    <a:extLst>
                      <a:ext uri="{FF2B5EF4-FFF2-40B4-BE49-F238E27FC236}">
                        <a16:creationId xmlns:a16="http://schemas.microsoft.com/office/drawing/2014/main" id="{A46B72BC-461B-4C60-ACB8-8F1911C32DC1}"/>
                      </a:ext>
                    </a:extLst>
                  </p:cNvPr>
                  <p:cNvCxnSpPr/>
                  <p:nvPr/>
                </p:nvCxnSpPr>
                <p:spPr>
                  <a:xfrm>
                    <a:off x="4027696" y="1379059"/>
                    <a:ext cx="0" cy="97155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직선 연결선 11">
                    <a:extLst>
                      <a:ext uri="{FF2B5EF4-FFF2-40B4-BE49-F238E27FC236}">
                        <a16:creationId xmlns:a16="http://schemas.microsoft.com/office/drawing/2014/main" id="{420698B3-58E3-4921-B252-CE6F076E0A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4027011" y="1382502"/>
                    <a:ext cx="0" cy="97155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338485E-975E-4EAA-BF0F-1E9243C0B890}"/>
                  </a:ext>
                </a:extLst>
              </p:cNvPr>
              <p:cNvSpPr/>
              <p:nvPr/>
            </p:nvSpPr>
            <p:spPr>
              <a:xfrm>
                <a:off x="1436783" y="435911"/>
                <a:ext cx="126000" cy="126000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  <a:ea typeface="나눔스퀘어 ExtraBold" panose="020B0600000101010101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515E76B-9627-4B89-BFA7-847B300FF0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81158" y="419715"/>
                <a:ext cx="0" cy="15750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820CD4-A764-4D9E-9042-78A67CF3A513}"/>
                </a:ext>
              </a:extLst>
            </p:cNvPr>
            <p:cNvSpPr txBox="1"/>
            <p:nvPr/>
          </p:nvSpPr>
          <p:spPr>
            <a:xfrm>
              <a:off x="1335316" y="12444"/>
              <a:ext cx="487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/>
                  <a:cs typeface="Aldhabi" panose="020B0604020202020204" pitchFamily="2" charset="-78"/>
                </a:rPr>
                <a:t>ubuntu@SystemProgramming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62B39D2-EF4A-462F-8D7B-6D560F011E70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8F225-3E2E-41C7-A604-158E59C6CA60}"/>
              </a:ext>
            </a:extLst>
          </p:cNvPr>
          <p:cNvSpPr txBox="1"/>
          <p:nvPr/>
        </p:nvSpPr>
        <p:spPr>
          <a:xfrm>
            <a:off x="3418114" y="429793"/>
            <a:ext cx="25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|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72D49-ECD6-42DF-9B72-C7632D7D1582}"/>
              </a:ext>
            </a:extLst>
          </p:cNvPr>
          <p:cNvSpPr txBox="1"/>
          <p:nvPr/>
        </p:nvSpPr>
        <p:spPr>
          <a:xfrm>
            <a:off x="3433778" y="426877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System_BB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043CBC-1A72-48D6-B0B5-2314E71336CE}"/>
              </a:ext>
            </a:extLst>
          </p:cNvPr>
          <p:cNvSpPr/>
          <p:nvPr/>
        </p:nvSpPr>
        <p:spPr>
          <a:xfrm>
            <a:off x="2208283" y="1803350"/>
            <a:ext cx="7531356" cy="12988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Project: Brick Breaker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7015D-04F1-4536-8EA7-E8601F8D17C0}"/>
              </a:ext>
            </a:extLst>
          </p:cNvPr>
          <p:cNvSpPr txBox="1"/>
          <p:nvPr/>
        </p:nvSpPr>
        <p:spPr>
          <a:xfrm>
            <a:off x="9117874" y="4639097"/>
            <a:ext cx="2549870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2013020011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김윤흥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2014105052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신주용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2015111255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육태훈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2014105107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황재성</a:t>
            </a:r>
          </a:p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4A6CA-1663-4CB9-8BA5-1219FC4F5625}"/>
              </a:ext>
            </a:extLst>
          </p:cNvPr>
          <p:cNvSpPr txBox="1"/>
          <p:nvPr/>
        </p:nvSpPr>
        <p:spPr>
          <a:xfrm>
            <a:off x="0" y="6505970"/>
            <a:ext cx="40349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  <a:ea typeface="나눔스퀘어 ExtraBold" panose="020B0600000101010101"/>
              </a:rPr>
              <a:t> main title page 1 (press any key to continue)</a:t>
            </a:r>
            <a:endParaRPr lang="ko-KR" altLang="en-US" sz="1600" dirty="0">
              <a:latin typeface="Bahnschrift" panose="020B0502040204020203" pitchFamily="34" charset="0"/>
              <a:ea typeface="나눔스퀘어 ExtraBold" panose="020B0600000101010101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F3FF6-017D-4B72-BD8D-D483DEBBE9C2}"/>
              </a:ext>
            </a:extLst>
          </p:cNvPr>
          <p:cNvSpPr txBox="1"/>
          <p:nvPr/>
        </p:nvSpPr>
        <p:spPr>
          <a:xfrm>
            <a:off x="4034971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09AE8D-63FB-4966-8365-6FF3EC32A54C}"/>
              </a:ext>
            </a:extLst>
          </p:cNvPr>
          <p:cNvSpPr/>
          <p:nvPr/>
        </p:nvSpPr>
        <p:spPr>
          <a:xfrm>
            <a:off x="9960999" y="4184805"/>
            <a:ext cx="135883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나눔스퀘어 ExtraBold" panose="020B0600000101010101"/>
              </a:rPr>
              <a:t>System_BB</a:t>
            </a:r>
            <a:endParaRPr lang="en-US" altLang="ko-KR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63138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1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1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1"/>
                            </p:stCondLst>
                            <p:childTnLst>
                              <p:par>
                                <p:cTn id="42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  <p:bldP spid="24" grpId="2"/>
      <p:bldP spid="25" grpId="0" build="p"/>
      <p:bldP spid="25" grpId="1" build="allAtOnce"/>
      <p:bldP spid="26" grpId="0"/>
      <p:bldP spid="28" grpId="0"/>
      <p:bldP spid="30" grpId="0" animBg="1"/>
      <p:bldP spid="31" grpId="0"/>
      <p:bldP spid="31" grpId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360551" y="926117"/>
            <a:ext cx="30235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5.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디버그    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–debug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37446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debug  page 1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3744686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0ED55D-927E-4CC1-BE29-E38D7A3FFD03}"/>
              </a:ext>
            </a:extLst>
          </p:cNvPr>
          <p:cNvSpPr txBox="1"/>
          <p:nvPr/>
        </p:nvSpPr>
        <p:spPr>
          <a:xfrm>
            <a:off x="781480" y="1662055"/>
            <a:ext cx="10241665" cy="3958648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  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로그 파일을 기록하여 공의 위치와 벽돌 이벤트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공과 폭발 블록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를 기록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로그 파일을 이용해 버그가 발생한 시점과 지점을 파악하여 디버그에 활용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</a:t>
            </a:r>
          </a:p>
          <a:p>
            <a:pPr>
              <a:lnSpc>
                <a:spcPct val="200000"/>
              </a:lnSpc>
            </a:pPr>
            <a:endParaRPr lang="en-US" altLang="ko-KR" sz="3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벽돌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패드의 정보를 수정하는 쓰레드와 화면을 출력하는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메인쓰레드가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	race condition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을 일으키면서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화면깨짐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현상이 발생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en-US" altLang="ko-KR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pthread_mutex_lock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pthread_mutex_trylock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()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으로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	race condition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방지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CA01FD-879D-4A30-9785-CEDC81B99392}"/>
              </a:ext>
            </a:extLst>
          </p:cNvPr>
          <p:cNvSpPr txBox="1"/>
          <p:nvPr/>
        </p:nvSpPr>
        <p:spPr>
          <a:xfrm>
            <a:off x="781480" y="1756698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 이동과 판정 버그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4AAF9-E2A0-4DE5-B2D4-957E02A5091F}"/>
              </a:ext>
            </a:extLst>
          </p:cNvPr>
          <p:cNvSpPr txBox="1"/>
          <p:nvPr/>
        </p:nvSpPr>
        <p:spPr>
          <a:xfrm>
            <a:off x="781480" y="3608114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깨짐 현상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BEFB88-8A10-4F74-9678-B3A2446D6AD5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495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1"/>
                            </p:stCondLst>
                            <p:childTnLst>
                              <p:par>
                                <p:cTn id="21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5" grpId="0" build="p"/>
      <p:bldP spid="25" grpId="1" build="allAtOnce"/>
      <p:bldP spid="3" grpId="0" animBg="1"/>
      <p:bldP spid="28" grpId="0"/>
      <p:bldP spid="28" grpId="1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121912" y="932855"/>
            <a:ext cx="578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6.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느낀 점 및 아쉬운 점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–impression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2817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impression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281714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4EF36-ADFB-4519-82FB-CC712B3A4A80}"/>
              </a:ext>
            </a:extLst>
          </p:cNvPr>
          <p:cNvSpPr txBox="1"/>
          <p:nvPr/>
        </p:nvSpPr>
        <p:spPr>
          <a:xfrm>
            <a:off x="549048" y="1996031"/>
            <a:ext cx="10241665" cy="3689728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수업시간에 배운 것을 복습하고 응용할 수 있는 좋은 기회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Github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를 통한 협동 개발을 체험하고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숙달해볼 수 있는 좋은 기회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프로젝트의 규모가 커질수록 함수 이름과 변수 이름 관리의 필요성 체감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협업에 있어 코딩 스타일 통일의 중요성 체감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시간 배분의 중요성에 대해 체감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0406AE-B849-411E-A551-33AD8E90E740}"/>
              </a:ext>
            </a:extLst>
          </p:cNvPr>
          <p:cNvSpPr txBox="1"/>
          <p:nvPr/>
        </p:nvSpPr>
        <p:spPr>
          <a:xfrm>
            <a:off x="781480" y="2009197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(1)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느낀 점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11F43E-A27F-4FC0-BA73-D8E2A1874448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81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1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1"/>
                            </p:stCondLst>
                            <p:childTnLst>
                              <p:par>
                                <p:cTn id="2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5" grpId="0" build="p"/>
      <p:bldP spid="25" grpId="1" build="allAtOnce"/>
      <p:bldP spid="3" grpId="0" animBg="1"/>
      <p:bldP spid="28" grpId="0"/>
      <p:bldP spid="28" grpId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2817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impression page 2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281714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4D8649-77AF-48CC-A8DB-7DD3FF7A14FA}"/>
              </a:ext>
            </a:extLst>
          </p:cNvPr>
          <p:cNvSpPr/>
          <p:nvPr/>
        </p:nvSpPr>
        <p:spPr>
          <a:xfrm>
            <a:off x="121912" y="932855"/>
            <a:ext cx="578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6.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느낀 점 및 아쉬운 점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9E1273-B5C7-4140-85E3-CBD0801EA1DE}"/>
              </a:ext>
            </a:extLst>
          </p:cNvPr>
          <p:cNvSpPr txBox="1"/>
          <p:nvPr/>
        </p:nvSpPr>
        <p:spPr>
          <a:xfrm>
            <a:off x="549048" y="1982865"/>
            <a:ext cx="10241665" cy="313573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  아이템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맵 추가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편집 기능 등 콘텐츠 보충 필요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충돌 판정의 개선 및 세분화 필요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C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언어 및 터미널 기반이라 게임 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구현에 한계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Github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기능의 숙달 부족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(git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명령어의 터미널 활용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issue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기능 활용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2A71F4-83C8-4D6D-B130-B1D8558E10AE}"/>
              </a:ext>
            </a:extLst>
          </p:cNvPr>
          <p:cNvSpPr txBox="1"/>
          <p:nvPr/>
        </p:nvSpPr>
        <p:spPr>
          <a:xfrm>
            <a:off x="781480" y="199603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(2) 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아쉬운 점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FE7C23-DBF1-4CC8-B9E5-A7D223CDEFFB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49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28" grpId="1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2E0A2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-preview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CDC5D-E6CA-4491-A1BA-D03EB17263A9}"/>
              </a:ext>
            </a:extLst>
          </p:cNvPr>
          <p:cNvSpPr txBox="1"/>
          <p:nvPr/>
        </p:nvSpPr>
        <p:spPr>
          <a:xfrm>
            <a:off x="0" y="6505970"/>
            <a:ext cx="40782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preview 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07B61-D5D0-46DE-A6E9-0C45A497EF9A}"/>
              </a:ext>
            </a:extLst>
          </p:cNvPr>
          <p:cNvSpPr txBox="1"/>
          <p:nvPr/>
        </p:nvSpPr>
        <p:spPr>
          <a:xfrm>
            <a:off x="4078224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F090AF-C8D0-4C83-9D99-A0CF9E58E370}"/>
              </a:ext>
            </a:extLst>
          </p:cNvPr>
          <p:cNvSpPr/>
          <p:nvPr/>
        </p:nvSpPr>
        <p:spPr>
          <a:xfrm>
            <a:off x="440396" y="846055"/>
            <a:ext cx="594135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7.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시연 영상 및 스크린샷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26" name="gameplay0">
            <a:hlinkClick r:id="" action="ppaction://media"/>
            <a:extLst>
              <a:ext uri="{FF2B5EF4-FFF2-40B4-BE49-F238E27FC236}">
                <a16:creationId xmlns:a16="http://schemas.microsoft.com/office/drawing/2014/main" id="{2A333A00-5E93-4E35-80DA-5E829792E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0631" y="1600760"/>
            <a:ext cx="6858000" cy="4572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74C689F-B32A-4E50-93DB-CE4FBF3B5A48}"/>
              </a:ext>
            </a:extLst>
          </p:cNvPr>
          <p:cNvSpPr/>
          <p:nvPr/>
        </p:nvSpPr>
        <p:spPr>
          <a:xfrm>
            <a:off x="9406880" y="1199998"/>
            <a:ext cx="725297" cy="5019818"/>
          </a:xfrm>
          <a:prstGeom prst="rect">
            <a:avLst/>
          </a:prstGeom>
          <a:solidFill>
            <a:srgbClr val="2E0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41F84A-93E4-422F-BF4C-F86898736AD1}"/>
              </a:ext>
            </a:extLst>
          </p:cNvPr>
          <p:cNvSpPr/>
          <p:nvPr/>
        </p:nvSpPr>
        <p:spPr>
          <a:xfrm>
            <a:off x="2126569" y="1519675"/>
            <a:ext cx="725297" cy="4672135"/>
          </a:xfrm>
          <a:prstGeom prst="rect">
            <a:avLst/>
          </a:prstGeom>
          <a:solidFill>
            <a:srgbClr val="2E0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64320A-70D5-4865-AD41-64735E2F1505}"/>
              </a:ext>
            </a:extLst>
          </p:cNvPr>
          <p:cNvSpPr/>
          <p:nvPr/>
        </p:nvSpPr>
        <p:spPr>
          <a:xfrm rot="16200000">
            <a:off x="5734110" y="-1921026"/>
            <a:ext cx="435028" cy="7334013"/>
          </a:xfrm>
          <a:prstGeom prst="rect">
            <a:avLst/>
          </a:prstGeom>
          <a:solidFill>
            <a:srgbClr val="2E0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18C807-1F86-4B0F-8324-D734AE7303CE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5084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011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23" grpId="0"/>
      <p:bldP spid="25" grpId="0" build="p"/>
      <p:bldP spid="25" grpId="1" build="allAtOnce"/>
      <p:bldP spid="18" grpId="0" animBg="1"/>
      <p:bldP spid="19" grpId="0"/>
      <p:bldP spid="19" grpId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81CDC5D-E6CA-4491-A1BA-D03EB17263A9}"/>
              </a:ext>
            </a:extLst>
          </p:cNvPr>
          <p:cNvSpPr txBox="1"/>
          <p:nvPr/>
        </p:nvSpPr>
        <p:spPr>
          <a:xfrm>
            <a:off x="0" y="6505970"/>
            <a:ext cx="40782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preview  </a:t>
            </a:r>
            <a:r>
              <a:rPr lang="en-US" altLang="ko-KR" sz="1600">
                <a:latin typeface="Bahnschrift" panose="020B0502040204020203" pitchFamily="34" charset="0"/>
              </a:rPr>
              <a:t>page 2   </a:t>
            </a:r>
            <a:r>
              <a:rPr lang="en-US" altLang="ko-KR" sz="1600" dirty="0">
                <a:latin typeface="Bahnschrift" panose="020B0502040204020203" pitchFamily="34" charset="0"/>
              </a:rPr>
              <a:t>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07B61-D5D0-46DE-A6E9-0C45A497EF9A}"/>
              </a:ext>
            </a:extLst>
          </p:cNvPr>
          <p:cNvSpPr txBox="1"/>
          <p:nvPr/>
        </p:nvSpPr>
        <p:spPr>
          <a:xfrm>
            <a:off x="4078224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04049-904A-46DC-B0BC-E7217FD4567A}"/>
              </a:ext>
            </a:extLst>
          </p:cNvPr>
          <p:cNvGrpSpPr/>
          <p:nvPr/>
        </p:nvGrpSpPr>
        <p:grpSpPr>
          <a:xfrm>
            <a:off x="1878367" y="1761483"/>
            <a:ext cx="8430459" cy="4536944"/>
            <a:chOff x="1808049" y="1459759"/>
            <a:chExt cx="8430459" cy="453694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11B5B86-2C98-437A-8972-7FAADAE6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974" y="1459759"/>
              <a:ext cx="3885177" cy="214410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CEFF3A9-C77F-4344-B41C-219053B36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319" y="1459759"/>
              <a:ext cx="3887189" cy="21441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66582D2-BC02-4479-94E0-681D7F894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049" y="3852601"/>
              <a:ext cx="3946233" cy="214410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79A0A5-E0EE-401A-97DE-FC7A83E70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46"/>
            <a:stretch/>
          </p:blipFill>
          <p:spPr>
            <a:xfrm>
              <a:off x="6298525" y="3803987"/>
              <a:ext cx="3935823" cy="2192715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43F4E3-2D70-4A3B-8211-45A416B89B3F}"/>
              </a:ext>
            </a:extLst>
          </p:cNvPr>
          <p:cNvSpPr/>
          <p:nvPr/>
        </p:nvSpPr>
        <p:spPr>
          <a:xfrm>
            <a:off x="430871" y="846055"/>
            <a:ext cx="59717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7.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시연 영상 및 스크린샷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EB404E-3141-4794-8274-DF45EC572B1B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67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5D98EE-5141-48EB-B459-4C7EE778D5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7610C02-55F7-405A-8BB4-78AF84B0FF7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571500" y="321732"/>
              <a:chExt cx="10739967" cy="621453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EC97B20-6140-48CC-8421-9FE9B62EB63C}"/>
                  </a:ext>
                </a:extLst>
              </p:cNvPr>
              <p:cNvSpPr/>
              <p:nvPr/>
            </p:nvSpPr>
            <p:spPr>
              <a:xfrm>
                <a:off x="575733" y="321735"/>
                <a:ext cx="10735734" cy="6214533"/>
              </a:xfrm>
              <a:prstGeom prst="roundRect">
                <a:avLst>
                  <a:gd name="adj" fmla="val 2294"/>
                </a:avLst>
              </a:prstGeom>
              <a:solidFill>
                <a:srgbClr val="300A24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A95BF828-1BF6-4B2D-8143-B4E0F366E7CA}"/>
                  </a:ext>
                </a:extLst>
              </p:cNvPr>
              <p:cNvSpPr/>
              <p:nvPr/>
            </p:nvSpPr>
            <p:spPr>
              <a:xfrm>
                <a:off x="571500" y="321732"/>
                <a:ext cx="10735734" cy="389467"/>
              </a:xfrm>
              <a:prstGeom prst="roundRect">
                <a:avLst>
                  <a:gd name="adj" fmla="val 10870"/>
                </a:avLst>
              </a:prstGeom>
              <a:solidFill>
                <a:srgbClr val="4D4B44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983B807-9BC8-47E1-A492-A166954D9375}"/>
                  </a:ext>
                </a:extLst>
              </p:cNvPr>
              <p:cNvSpPr/>
              <p:nvPr/>
            </p:nvSpPr>
            <p:spPr>
              <a:xfrm>
                <a:off x="1055158" y="372465"/>
                <a:ext cx="252000" cy="252000"/>
              </a:xfrm>
              <a:prstGeom prst="ellipse">
                <a:avLst/>
              </a:prstGeom>
              <a:solidFill>
                <a:srgbClr val="6B696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A7348BB-99DA-43E1-9085-B862519C27E2}"/>
                  </a:ext>
                </a:extLst>
              </p:cNvPr>
              <p:cNvSpPr/>
              <p:nvPr/>
            </p:nvSpPr>
            <p:spPr>
              <a:xfrm>
                <a:off x="1373783" y="372465"/>
                <a:ext cx="252000" cy="252000"/>
              </a:xfrm>
              <a:prstGeom prst="ellipse">
                <a:avLst/>
              </a:prstGeom>
              <a:solidFill>
                <a:srgbClr val="6B696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F91C182-6A3D-46C6-A57D-F1485F650F59}"/>
                  </a:ext>
                </a:extLst>
              </p:cNvPr>
              <p:cNvGrpSpPr/>
              <p:nvPr/>
            </p:nvGrpSpPr>
            <p:grpSpPr>
              <a:xfrm>
                <a:off x="736533" y="372465"/>
                <a:ext cx="252000" cy="252000"/>
                <a:chOff x="736533" y="372465"/>
                <a:chExt cx="288000" cy="288000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05B1C1F-4B36-43EB-ACA5-7338D924156F}"/>
                    </a:ext>
                  </a:extLst>
                </p:cNvPr>
                <p:cNvSpPr/>
                <p:nvPr/>
              </p:nvSpPr>
              <p:spPr>
                <a:xfrm>
                  <a:off x="736533" y="372465"/>
                  <a:ext cx="288000" cy="288000"/>
                </a:xfrm>
                <a:prstGeom prst="ellipse">
                  <a:avLst/>
                </a:prstGeom>
                <a:solidFill>
                  <a:srgbClr val="F07D59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905AC2-CB88-43BB-BD8D-6FB4399D1CFF}"/>
                    </a:ext>
                  </a:extLst>
                </p:cNvPr>
                <p:cNvGrpSpPr/>
                <p:nvPr/>
              </p:nvGrpSpPr>
              <p:grpSpPr>
                <a:xfrm rot="2643110">
                  <a:off x="796986" y="430458"/>
                  <a:ext cx="180000" cy="180000"/>
                  <a:chOff x="3541236" y="1379059"/>
                  <a:chExt cx="971550" cy="971550"/>
                </a:xfrm>
              </p:grpSpPr>
              <p:cxnSp>
                <p:nvCxnSpPr>
                  <p:cNvPr id="11" name="직선 연결선 10">
                    <a:extLst>
                      <a:ext uri="{FF2B5EF4-FFF2-40B4-BE49-F238E27FC236}">
                        <a16:creationId xmlns:a16="http://schemas.microsoft.com/office/drawing/2014/main" id="{A46B72BC-461B-4C60-ACB8-8F1911C32DC1}"/>
                      </a:ext>
                    </a:extLst>
                  </p:cNvPr>
                  <p:cNvCxnSpPr/>
                  <p:nvPr/>
                </p:nvCxnSpPr>
                <p:spPr>
                  <a:xfrm>
                    <a:off x="4027696" y="1379059"/>
                    <a:ext cx="0" cy="97155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직선 연결선 11">
                    <a:extLst>
                      <a:ext uri="{FF2B5EF4-FFF2-40B4-BE49-F238E27FC236}">
                        <a16:creationId xmlns:a16="http://schemas.microsoft.com/office/drawing/2014/main" id="{420698B3-58E3-4921-B252-CE6F076E0A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4027011" y="1382502"/>
                    <a:ext cx="0" cy="97155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338485E-975E-4EAA-BF0F-1E9243C0B890}"/>
                  </a:ext>
                </a:extLst>
              </p:cNvPr>
              <p:cNvSpPr/>
              <p:nvPr/>
            </p:nvSpPr>
            <p:spPr>
              <a:xfrm>
                <a:off x="1436783" y="435911"/>
                <a:ext cx="126000" cy="126000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515E76B-9627-4B89-BFA7-847B300FF0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81158" y="419715"/>
                <a:ext cx="0" cy="15750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96370C-631F-4884-8441-7C20E1BFA83B}"/>
                </a:ext>
              </a:extLst>
            </p:cNvPr>
            <p:cNvSpPr txBox="1"/>
            <p:nvPr/>
          </p:nvSpPr>
          <p:spPr>
            <a:xfrm>
              <a:off x="1335316" y="12444"/>
              <a:ext cx="487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/>
                  <a:cs typeface="Aldhabi" panose="020B0604020202020204" pitchFamily="2" charset="-78"/>
                </a:rPr>
                <a:t>ubuntu@SystemProgramming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tnx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69B37-7BE6-4D49-A21A-64349E741A6A}"/>
              </a:ext>
            </a:extLst>
          </p:cNvPr>
          <p:cNvSpPr txBox="1"/>
          <p:nvPr/>
        </p:nvSpPr>
        <p:spPr>
          <a:xfrm>
            <a:off x="0" y="2767280"/>
            <a:ext cx="12187195" cy="1323439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Thank You !</a:t>
            </a:r>
            <a:r>
              <a:rPr lang="ko-KR" altLang="en-US" sz="8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55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1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build="p"/>
      <p:bldP spid="25" grpId="1" build="allAtOnce"/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7820CD4-A764-4D9E-9042-78A67CF3A513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cs typeface="Aldhabi" panose="020B0604020202020204" pitchFamily="2" charset="-7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380322" y="915423"/>
            <a:ext cx="23657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Contents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C59FF-7DF9-4E82-959C-F4CE03618A37}"/>
              </a:ext>
            </a:extLst>
          </p:cNvPr>
          <p:cNvSpPr txBox="1"/>
          <p:nvPr/>
        </p:nvSpPr>
        <p:spPr>
          <a:xfrm>
            <a:off x="692082" y="1625861"/>
            <a:ext cx="5520033" cy="42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팀원 소개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프로젝트 소개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개발 과정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코드 설명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디버그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느낀 점 및 아쉬운 점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80000"/>
              </a:lnSpc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시연 영상 및 스크린 샷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33291-6311-449E-B281-6B59C69BF3D9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97F661-3AC6-46CA-96EC-556196A625C3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-contents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823938-44FF-4F42-ABF3-4A7896675D0C}"/>
              </a:ext>
            </a:extLst>
          </p:cNvPr>
          <p:cNvSpPr txBox="1"/>
          <p:nvPr/>
        </p:nvSpPr>
        <p:spPr>
          <a:xfrm>
            <a:off x="-1" y="6505970"/>
            <a:ext cx="40099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contents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135657-7051-4424-BED1-7131C0A0681D}"/>
              </a:ext>
            </a:extLst>
          </p:cNvPr>
          <p:cNvSpPr txBox="1"/>
          <p:nvPr/>
        </p:nvSpPr>
        <p:spPr>
          <a:xfrm>
            <a:off x="4009938" y="6525865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7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0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401"/>
                            </p:stCondLst>
                            <p:childTnLst>
                              <p:par>
                                <p:cTn id="25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29" grpId="0"/>
      <p:bldP spid="30" grpId="0" build="p"/>
      <p:bldP spid="30" grpId="1" build="allAtOnce"/>
      <p:bldP spid="31" grpId="0" animBg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7820CD4-A764-4D9E-9042-78A67CF3A513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cs typeface="Aldhabi" panose="020B0604020202020204" pitchFamily="2" charset="-7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397307" y="915202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1.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팀원 소개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4C8CA6-C4C5-4EA1-AC0E-A5063F8CB59A}"/>
              </a:ext>
            </a:extLst>
          </p:cNvPr>
          <p:cNvGrpSpPr/>
          <p:nvPr/>
        </p:nvGrpSpPr>
        <p:grpSpPr>
          <a:xfrm>
            <a:off x="2126258" y="2104925"/>
            <a:ext cx="7934678" cy="4027772"/>
            <a:chOff x="1190741" y="2983781"/>
            <a:chExt cx="5367252" cy="27245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8C59FF-7DF9-4E82-959C-F4CE03618A37}"/>
                </a:ext>
              </a:extLst>
            </p:cNvPr>
            <p:cNvSpPr txBox="1"/>
            <p:nvPr/>
          </p:nvSpPr>
          <p:spPr>
            <a:xfrm>
              <a:off x="1196822" y="2983781"/>
              <a:ext cx="2205126" cy="139201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txBody>
            <a:bodyPr wrap="square" lIns="180000" tIns="180000" rIns="180000" bIns="18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200" b="1" dirty="0" err="1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 pitchFamily="50" charset="-127"/>
                </a:rPr>
                <a:t>김윤흥</a:t>
              </a:r>
              <a:endParaRPr lang="en-US" altLang="ko-KR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게임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UI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디자인</a:t>
              </a:r>
              <a:b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</a:b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(Score,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Brick color)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Cursor Handling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1745A3-E7F9-4117-BFED-74E2DC695387}"/>
                </a:ext>
              </a:extLst>
            </p:cNvPr>
            <p:cNvSpPr txBox="1"/>
            <p:nvPr/>
          </p:nvSpPr>
          <p:spPr>
            <a:xfrm>
              <a:off x="4352867" y="2984113"/>
              <a:ext cx="2205126" cy="139201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txBody>
            <a:bodyPr wrap="square" lIns="180000" tIns="180000" rIns="180000" bIns="18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 pitchFamily="50" charset="-127"/>
                </a:rPr>
                <a:t>신주용</a:t>
              </a:r>
              <a:endParaRPr lang="en-US" altLang="ko-KR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총괄 디렉터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Github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관리</a:t>
              </a:r>
              <a:b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</a:b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(Merge, Coding style)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35DEC6-8AA7-40D1-B478-CFB654C100A5}"/>
                </a:ext>
              </a:extLst>
            </p:cNvPr>
            <p:cNvSpPr txBox="1"/>
            <p:nvPr/>
          </p:nvSpPr>
          <p:spPr>
            <a:xfrm>
              <a:off x="1190741" y="4559516"/>
              <a:ext cx="2205126" cy="114843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txBody>
            <a:bodyPr wrap="square" lIns="180000" tIns="180000" rIns="180000" bIns="18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 pitchFamily="50" charset="-127"/>
                </a:rPr>
                <a:t>육태훈</a:t>
              </a:r>
              <a:endParaRPr lang="en-US" altLang="ko-KR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게임엔진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(Brick)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Log file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관리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9097E7-DA12-4BEC-9136-F9CD61B0F9A4}"/>
                </a:ext>
              </a:extLst>
            </p:cNvPr>
            <p:cNvSpPr txBox="1"/>
            <p:nvPr/>
          </p:nvSpPr>
          <p:spPr>
            <a:xfrm>
              <a:off x="4346785" y="4559848"/>
              <a:ext cx="2205127" cy="114843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txBody>
            <a:bodyPr wrap="square" lIns="180000" tIns="180000" rIns="180000" bIns="18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200" b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ExtraBold" panose="020B0600000101010101" pitchFamily="50" charset="-127"/>
                </a:rPr>
                <a:t>황재성</a:t>
              </a:r>
              <a:endParaRPr lang="en-US" altLang="ko-KR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게임엔진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(Ball)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나눔스퀘어 Bold" panose="020B0600000101010101" pitchFamily="50" charset="-127"/>
                </a:rPr>
                <a:t>Thread Handling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12DAA9-CA81-4298-9D8E-F166750C134A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AD2747-0CC2-4059-9E7F-F6E00E9C9628}"/>
              </a:ext>
            </a:extLst>
          </p:cNvPr>
          <p:cNvSpPr txBox="1"/>
          <p:nvPr/>
        </p:nvSpPr>
        <p:spPr>
          <a:xfrm>
            <a:off x="3419465" y="41569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-developers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234A-2A7A-45E8-BA82-171AD0084B73}"/>
              </a:ext>
            </a:extLst>
          </p:cNvPr>
          <p:cNvSpPr txBox="1"/>
          <p:nvPr/>
        </p:nvSpPr>
        <p:spPr>
          <a:xfrm>
            <a:off x="0" y="6505970"/>
            <a:ext cx="429623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Developers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5AD9CE-BCF1-44A6-AC25-6C1D11A6A3A1}"/>
              </a:ext>
            </a:extLst>
          </p:cNvPr>
          <p:cNvSpPr txBox="1"/>
          <p:nvPr/>
        </p:nvSpPr>
        <p:spPr>
          <a:xfrm>
            <a:off x="4296230" y="6535457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240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60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1"/>
                            </p:stCondLst>
                            <p:childTnLst>
                              <p:par>
                                <p:cTn id="24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5" grpId="0" build="p"/>
      <p:bldP spid="35" grpId="1" build="allAtOnce"/>
      <p:bldP spid="36" grpId="0" animBg="1"/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  <a:ea typeface="나눔스퀘어 ExtraBold" panose="020B0600000101010101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스퀘어 ExtraBold" panose="020B0600000101010101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7820CD4-A764-4D9E-9042-78A67CF3A513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257598" y="917303"/>
            <a:ext cx="422499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2.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프로젝트 소개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C59FF-7DF9-4E82-959C-F4CE03618A37}"/>
              </a:ext>
            </a:extLst>
          </p:cNvPr>
          <p:cNvSpPr txBox="1"/>
          <p:nvPr/>
        </p:nvSpPr>
        <p:spPr>
          <a:xfrm>
            <a:off x="602686" y="1821667"/>
            <a:ext cx="11069270" cy="3136628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Team: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System_BB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Project: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Brick Breaker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dirty="0">
                <a:solidFill>
                  <a:schemeClr val="bg1"/>
                </a:solidFill>
                <a:latin typeface="+mj-lt"/>
                <a:ea typeface="나눔스퀘어 ExtraBold" panose="020B0600000101010101"/>
              </a:rPr>
              <a:t>고전 게임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의 대명사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수업 시간에 배운 내용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(ncurses, pthread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등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) </a:t>
            </a:r>
            <a:r>
              <a:rPr lang="ko-KR" altLang="en-US" sz="2200" dirty="0">
                <a:solidFill>
                  <a:srgbClr val="FFFF00"/>
                </a:solidFill>
                <a:latin typeface="+mj-lt"/>
                <a:ea typeface="나눔스퀘어 ExtraBold" panose="020B0600000101010101"/>
              </a:rPr>
              <a:t>응용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하고 </a:t>
            </a:r>
            <a:r>
              <a:rPr lang="ko-KR" altLang="en-US" sz="2200" dirty="0">
                <a:solidFill>
                  <a:srgbClr val="FFFF00"/>
                </a:solidFill>
                <a:latin typeface="+mj-lt"/>
                <a:ea typeface="나눔스퀘어 ExtraBold" panose="020B0600000101010101"/>
              </a:rPr>
              <a:t>복습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하는데 적절하다 판단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협동 개발이므로 너무 복잡한 것보다는 간단하고 </a:t>
            </a:r>
            <a:r>
              <a:rPr lang="ko-KR" altLang="en-US" sz="2200" dirty="0">
                <a:solidFill>
                  <a:srgbClr val="FFFF00"/>
                </a:solidFill>
                <a:latin typeface="+mj-lt"/>
                <a:ea typeface="나눔스퀘어 ExtraBold" panose="020B0600000101010101"/>
              </a:rPr>
              <a:t>확장성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이 좋은 것으로 선택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23D665-1A1D-42C1-902C-DA8C58A7B48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BF951-55EF-4567-A8B8-53E0514AA4F0}"/>
              </a:ext>
            </a:extLst>
          </p:cNvPr>
          <p:cNvSpPr txBox="1"/>
          <p:nvPr/>
        </p:nvSpPr>
        <p:spPr>
          <a:xfrm>
            <a:off x="3419521" y="424191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ea typeface="나눔스퀘어 ExtraBold" panose="020B0600000101010101"/>
                <a:cs typeface="Aldhabi" panose="020B0604020202020204" pitchFamily="2" charset="-78"/>
              </a:rPr>
              <a:t> -about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ea typeface="나눔스퀘어 ExtraBold" panose="020B0600000101010101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50E7F7-AECA-43E6-BD13-95BEA5A8B547}"/>
              </a:ext>
            </a:extLst>
          </p:cNvPr>
          <p:cNvSpPr txBox="1"/>
          <p:nvPr/>
        </p:nvSpPr>
        <p:spPr>
          <a:xfrm>
            <a:off x="0" y="6518734"/>
            <a:ext cx="37737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  <a:ea typeface="나눔스퀘어 ExtraBold" panose="020B0600000101010101"/>
              </a:rPr>
              <a:t>About page 1   (press any key to continue)</a:t>
            </a:r>
            <a:endParaRPr lang="ko-KR" altLang="en-US" sz="1600" dirty="0">
              <a:latin typeface="Bahnschrift" panose="020B0502040204020203" pitchFamily="34" charset="0"/>
              <a:ea typeface="나눔스퀘어 ExtraBold" panose="020B0600000101010101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79DD09-7145-4FEE-B5F3-CEB965776BD4}"/>
              </a:ext>
            </a:extLst>
          </p:cNvPr>
          <p:cNvSpPr txBox="1"/>
          <p:nvPr/>
        </p:nvSpPr>
        <p:spPr>
          <a:xfrm>
            <a:off x="3773716" y="6507002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79622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1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1"/>
                            </p:stCondLst>
                            <p:childTnLst>
                              <p:par>
                                <p:cTn id="25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23" grpId="0"/>
      <p:bldP spid="24" grpId="0" build="p"/>
      <p:bldP spid="24" grpId="1" build="allAtOnce"/>
      <p:bldP spid="25" grpId="0" animBg="1"/>
      <p:bldP spid="26" grpId="0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409326" y="918341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3.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개발 과정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-blame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9E8A8303-7520-4072-9E40-E0A7BD883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216756"/>
              </p:ext>
            </p:extLst>
          </p:nvPr>
        </p:nvGraphicFramePr>
        <p:xfrm>
          <a:off x="632204" y="1685910"/>
          <a:ext cx="10732869" cy="445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F779674-D19A-46AE-B107-9659F06DD662}"/>
              </a:ext>
            </a:extLst>
          </p:cNvPr>
          <p:cNvSpPr txBox="1"/>
          <p:nvPr/>
        </p:nvSpPr>
        <p:spPr>
          <a:xfrm>
            <a:off x="0" y="6505970"/>
            <a:ext cx="37737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Blame page 1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E745FF-A135-40B5-94F5-21403A23B24C}"/>
              </a:ext>
            </a:extLst>
          </p:cNvPr>
          <p:cNvSpPr txBox="1"/>
          <p:nvPr/>
        </p:nvSpPr>
        <p:spPr>
          <a:xfrm>
            <a:off x="3773716" y="6487119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5B0AF-F9FA-4BB5-B4C1-7794FA525B08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905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CA8747-82AE-43A1-A2BC-5318D2147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6BCA8747-82AE-43A1-A2BC-5318D21477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DFA466-898A-408E-8A50-353B424A6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16DFA466-898A-408E-8A50-353B424A6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A47E9DC-1D3F-420C-9DA8-63406D558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8A47E9DC-1D3F-420C-9DA8-63406D558B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B08242-DF13-428E-8887-A4A5DE4151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1FB08242-DF13-428E-8887-A4A5DE4151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86E58BC-4921-4712-B3A6-C5C7903E0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486E58BC-4921-4712-B3A6-C5C7903E09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583202-3992-48EE-A681-4F068BDE7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1B583202-3992-48EE-A681-4F068BDE7C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9F48DDB-D754-4088-B3B4-F5CEB0DDF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09F48DDB-D754-4088-B3B4-F5CEB0DDF9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E10D8CB-AD04-4F4B-B7EA-ABABA5690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graphicEl>
                                              <a:dgm id="{FE10D8CB-AD04-4F4B-B7EA-ABABA5690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999BF0D-862C-4EC2-8CF0-D4FADD863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D999BF0D-862C-4EC2-8CF0-D4FADD8632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43100C4-3C6F-4BA0-9073-E8134085C3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743100C4-3C6F-4BA0-9073-E8134085C3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65E82A-DEAD-4E22-ACCD-44A5A43B6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graphicEl>
                                              <a:dgm id="{4765E82A-DEAD-4E22-ACCD-44A5A43B63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F9B2B8-2972-442A-BF4A-7DC7D88CF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graphicEl>
                                              <a:dgm id="{88F9B2B8-2972-442A-BF4A-7DC7D88CFF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0725D24-97F8-464A-A026-C748770BA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graphicEl>
                                              <a:dgm id="{20725D24-97F8-464A-A026-C748770BA0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BCDF16F-F264-485B-A293-1EFE3DEA9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DBCDF16F-F264-485B-A293-1EFE3DEA9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E3EB595-0675-488C-997C-DFC13A58D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graphicEl>
                                              <a:dgm id="{4E3EB595-0675-488C-997C-DFC13A58D8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01"/>
                            </p:stCondLst>
                            <p:childTnLst>
                              <p:par>
                                <p:cTn id="6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5" grpId="0" build="p"/>
      <p:bldP spid="25" grpId="1" build="allAtOnce"/>
      <p:bldGraphic spid="9" grpId="0" uiExpand="1">
        <p:bldSub>
          <a:bldDgm/>
        </p:bldSub>
      </p:bldGraphic>
      <p:bldP spid="26" grpId="0" animBg="1"/>
      <p:bldP spid="28" grpId="0"/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CE0E9-2F7C-4553-82B0-B3AF7755C465}"/>
              </a:ext>
            </a:extLst>
          </p:cNvPr>
          <p:cNvSpPr/>
          <p:nvPr/>
        </p:nvSpPr>
        <p:spPr>
          <a:xfrm>
            <a:off x="409326" y="919379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4.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코드 설명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B8514-1FD2-429A-B76A-7ECAAF49E6F1}"/>
              </a:ext>
            </a:extLst>
          </p:cNvPr>
          <p:cNvSpPr txBox="1"/>
          <p:nvPr/>
        </p:nvSpPr>
        <p:spPr>
          <a:xfrm>
            <a:off x="0" y="42979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ubuntu@SystemProgramming</a:t>
            </a:r>
            <a:r>
              <a:rPr lang="en-US" altLang="ko-KR" b="1" dirty="0">
                <a:solidFill>
                  <a:srgbClr val="92D050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:</a:t>
            </a:r>
            <a:r>
              <a:rPr lang="en-US" altLang="ko-KR" b="1" dirty="0">
                <a:solidFill>
                  <a:schemeClr val="accent5"/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~$</a:t>
            </a:r>
            <a:endParaRPr lang="ko-KR" altLang="en-US" b="1" dirty="0">
              <a:solidFill>
                <a:schemeClr val="accent5"/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3CD49-C689-47B2-9ED3-32BFD8CB3247}"/>
              </a:ext>
            </a:extLst>
          </p:cNvPr>
          <p:cNvSpPr txBox="1"/>
          <p:nvPr/>
        </p:nvSpPr>
        <p:spPr>
          <a:xfrm>
            <a:off x="3418114" y="4169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./</a:t>
            </a: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System_BB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ldhabi" panose="020B0604020202020204" pitchFamily="2" charset="-78"/>
              </a:rPr>
              <a:t> -code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Aldhabi" panose="020B0604020202020204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74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Code description page 1 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743450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36B4E-056B-4BA4-8F09-80DBA1F74721}"/>
              </a:ext>
            </a:extLst>
          </p:cNvPr>
          <p:cNvSpPr txBox="1"/>
          <p:nvPr/>
        </p:nvSpPr>
        <p:spPr>
          <a:xfrm>
            <a:off x="781480" y="167522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(1) Structure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</a:t>
            </a:r>
          </a:p>
        </p:txBody>
      </p:sp>
      <p:graphicFrame>
        <p:nvGraphicFramePr>
          <p:cNvPr id="30" name="다이어그램 29">
            <a:extLst>
              <a:ext uri="{FF2B5EF4-FFF2-40B4-BE49-F238E27FC236}">
                <a16:creationId xmlns:a16="http://schemas.microsoft.com/office/drawing/2014/main" id="{83C52B25-97F5-47A8-9B23-A246A1E7D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715542"/>
              </p:ext>
            </p:extLst>
          </p:nvPr>
        </p:nvGraphicFramePr>
        <p:xfrm>
          <a:off x="504518" y="1812586"/>
          <a:ext cx="10906002" cy="469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4CFDF7E-8C4E-41AE-B656-0121B51C42F5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60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1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1"/>
                            </p:stCondLst>
                            <p:childTnLst>
                              <p:par>
                                <p:cTn id="21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25" grpId="0" build="p"/>
      <p:bldP spid="25" grpId="1" build="allAtOnce"/>
      <p:bldP spid="3" grpId="0" animBg="1"/>
      <p:bldP spid="28" grpId="0"/>
      <p:bldP spid="28" grpId="1"/>
      <p:bldP spid="29" grpId="0"/>
      <p:bldGraphic spid="3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74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Code description page 2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743450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9EF104-40D1-4A4C-8BC1-6C27BCAEB840}"/>
              </a:ext>
            </a:extLst>
          </p:cNvPr>
          <p:cNvSpPr/>
          <p:nvPr/>
        </p:nvSpPr>
        <p:spPr>
          <a:xfrm>
            <a:off x="409326" y="919379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4.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/>
              </a:rPr>
              <a:t>코드 설명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7CB0B-F958-4E9B-972A-B842C37C2EAB}"/>
              </a:ext>
            </a:extLst>
          </p:cNvPr>
          <p:cNvSpPr txBox="1"/>
          <p:nvPr/>
        </p:nvSpPr>
        <p:spPr>
          <a:xfrm>
            <a:off x="835118" y="2320254"/>
            <a:ext cx="10241665" cy="3278526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   1.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ncurses.h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좌표를 이용한 출력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WINDOW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를 이용한 화면 공간 분배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색상 사용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2.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pthread.h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공의 움직임 및 벽돌 판정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타이머를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Multi-thread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로 구현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 lvl="0">
              <a:lnSpc>
                <a:spcPct val="250000"/>
              </a:lnSpc>
            </a:pP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19AF8-243D-4C38-8DC6-F7E781F29FCC}"/>
              </a:ext>
            </a:extLst>
          </p:cNvPr>
          <p:cNvSpPr txBox="1"/>
          <p:nvPr/>
        </p:nvSpPr>
        <p:spPr>
          <a:xfrm>
            <a:off x="781480" y="167522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(2)  Core header files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06633B-66FB-4CA1-AF8D-E550A07F7BD9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4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28" grpId="1"/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74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Code description page 3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743450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80576A-AC4C-4186-9E30-9ADCBF97D96B}"/>
              </a:ext>
            </a:extLst>
          </p:cNvPr>
          <p:cNvSpPr/>
          <p:nvPr/>
        </p:nvSpPr>
        <p:spPr>
          <a:xfrm>
            <a:off x="409326" y="919379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4.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코드 설명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BBEFA9-54BA-4161-AC2E-6FEEA74C6A84}"/>
              </a:ext>
            </a:extLst>
          </p:cNvPr>
          <p:cNvSpPr txBox="1"/>
          <p:nvPr/>
        </p:nvSpPr>
        <p:spPr>
          <a:xfrm>
            <a:off x="835118" y="2013577"/>
            <a:ext cx="10241665" cy="386400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   1. initialize()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게임에서 사용할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color pair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설정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화면 공간 지정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(WINDOW),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게임 초기화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2.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refreshMap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화면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새로고침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 lvl="0">
              <a:lnSpc>
                <a:spcPct val="250000"/>
              </a:lnSpc>
            </a:pP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3. </a:t>
            </a:r>
            <a:r>
              <a:rPr lang="en-US" altLang="ko-KR" sz="2200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setBallpos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pPr lvl="0">
              <a:lnSpc>
                <a:spcPct val="18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공의 현재 위치 파악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공이 패드나 벽에 충돌 시 </a:t>
            </a:r>
            <a:r>
              <a:rPr lang="en-US" altLang="ko-KR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setBallDel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()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함수 호출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934910-9B77-4B10-9A52-6F82EF309D38}"/>
              </a:ext>
            </a:extLst>
          </p:cNvPr>
          <p:cNvSpPr txBox="1"/>
          <p:nvPr/>
        </p:nvSpPr>
        <p:spPr>
          <a:xfrm>
            <a:off x="781480" y="167522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(3) Functions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4A90EC-BF86-4325-91D8-2359CE703CDE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64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28" grpId="1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610C02-55F7-405A-8BB4-78AF84B0FF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71500" y="321732"/>
            <a:chExt cx="10739967" cy="62145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EC97B20-6140-48CC-8421-9FE9B62EB63C}"/>
                </a:ext>
              </a:extLst>
            </p:cNvPr>
            <p:cNvSpPr/>
            <p:nvPr/>
          </p:nvSpPr>
          <p:spPr>
            <a:xfrm>
              <a:off x="575733" y="321735"/>
              <a:ext cx="10735734" cy="6214533"/>
            </a:xfrm>
            <a:prstGeom prst="roundRect">
              <a:avLst>
                <a:gd name="adj" fmla="val 2294"/>
              </a:avLst>
            </a:prstGeom>
            <a:solidFill>
              <a:srgbClr val="300A24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5BF828-1BF6-4B2D-8143-B4E0F366E7CA}"/>
                </a:ext>
              </a:extLst>
            </p:cNvPr>
            <p:cNvSpPr/>
            <p:nvPr/>
          </p:nvSpPr>
          <p:spPr>
            <a:xfrm>
              <a:off x="571500" y="321732"/>
              <a:ext cx="10735734" cy="389467"/>
            </a:xfrm>
            <a:prstGeom prst="roundRect">
              <a:avLst>
                <a:gd name="adj" fmla="val 10870"/>
              </a:avLst>
            </a:prstGeom>
            <a:solidFill>
              <a:srgbClr val="4D4B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83B807-9BC8-47E1-A492-A166954D9375}"/>
                </a:ext>
              </a:extLst>
            </p:cNvPr>
            <p:cNvSpPr/>
            <p:nvPr/>
          </p:nvSpPr>
          <p:spPr>
            <a:xfrm>
              <a:off x="1055158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A7348BB-99DA-43E1-9085-B862519C27E2}"/>
                </a:ext>
              </a:extLst>
            </p:cNvPr>
            <p:cNvSpPr/>
            <p:nvPr/>
          </p:nvSpPr>
          <p:spPr>
            <a:xfrm>
              <a:off x="1373783" y="372465"/>
              <a:ext cx="252000" cy="252000"/>
            </a:xfrm>
            <a:prstGeom prst="ellipse">
              <a:avLst/>
            </a:prstGeom>
            <a:solidFill>
              <a:srgbClr val="6B696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91C182-6A3D-46C6-A57D-F1485F650F59}"/>
                </a:ext>
              </a:extLst>
            </p:cNvPr>
            <p:cNvGrpSpPr/>
            <p:nvPr/>
          </p:nvGrpSpPr>
          <p:grpSpPr>
            <a:xfrm>
              <a:off x="736533" y="372465"/>
              <a:ext cx="252000" cy="252000"/>
              <a:chOff x="736533" y="372465"/>
              <a:chExt cx="288000" cy="2880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05B1C1F-4B36-43EB-ACA5-7338D924156F}"/>
                  </a:ext>
                </a:extLst>
              </p:cNvPr>
              <p:cNvSpPr/>
              <p:nvPr/>
            </p:nvSpPr>
            <p:spPr>
              <a:xfrm>
                <a:off x="736533" y="372465"/>
                <a:ext cx="288000" cy="288000"/>
              </a:xfrm>
              <a:prstGeom prst="ellipse">
                <a:avLst/>
              </a:prstGeom>
              <a:solidFill>
                <a:srgbClr val="F07D59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905AC2-CB88-43BB-BD8D-6FB4399D1CFF}"/>
                  </a:ext>
                </a:extLst>
              </p:cNvPr>
              <p:cNvGrpSpPr/>
              <p:nvPr/>
            </p:nvGrpSpPr>
            <p:grpSpPr>
              <a:xfrm rot="2643110">
                <a:off x="796986" y="430458"/>
                <a:ext cx="180000" cy="180000"/>
                <a:chOff x="3541236" y="1379059"/>
                <a:chExt cx="971550" cy="971550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A46B72BC-461B-4C60-ACB8-8F1911C32DC1}"/>
                    </a:ext>
                  </a:extLst>
                </p:cNvPr>
                <p:cNvCxnSpPr/>
                <p:nvPr/>
              </p:nvCxnSpPr>
              <p:spPr>
                <a:xfrm>
                  <a:off x="4027696" y="1379059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420698B3-58E3-4921-B252-CE6F076E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27011" y="1382502"/>
                  <a:ext cx="0" cy="971550"/>
                </a:xfrm>
                <a:prstGeom prst="line">
                  <a:avLst/>
                </a:prstGeom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38485E-975E-4EAA-BF0F-1E9243C0B890}"/>
                </a:ext>
              </a:extLst>
            </p:cNvPr>
            <p:cNvSpPr/>
            <p:nvPr/>
          </p:nvSpPr>
          <p:spPr>
            <a:xfrm>
              <a:off x="1436783" y="435911"/>
              <a:ext cx="126000" cy="1260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15E76B-9627-4B89-BFA7-847B300FF0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1158" y="419715"/>
              <a:ext cx="0" cy="1575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46533B-AB40-4E17-BCEB-A4CF4EEC50F3}"/>
              </a:ext>
            </a:extLst>
          </p:cNvPr>
          <p:cNvSpPr txBox="1"/>
          <p:nvPr/>
        </p:nvSpPr>
        <p:spPr>
          <a:xfrm>
            <a:off x="0" y="6505970"/>
            <a:ext cx="474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ahnschrift" panose="020B0502040204020203" pitchFamily="34" charset="0"/>
              </a:rPr>
              <a:t> Code description page 4  (press any key to continue)</a:t>
            </a:r>
            <a:endParaRPr lang="ko-KR" altLang="en-US" sz="1600" dirty="0">
              <a:latin typeface="Bahnschrif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87879-D0AE-4E2E-98BA-3718CABEE57E}"/>
              </a:ext>
            </a:extLst>
          </p:cNvPr>
          <p:cNvSpPr txBox="1"/>
          <p:nvPr/>
        </p:nvSpPr>
        <p:spPr>
          <a:xfrm>
            <a:off x="4743450" y="6505970"/>
            <a:ext cx="298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_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01037C-9FC2-499E-A4C4-14CE79307086}"/>
              </a:ext>
            </a:extLst>
          </p:cNvPr>
          <p:cNvSpPr txBox="1"/>
          <p:nvPr/>
        </p:nvSpPr>
        <p:spPr>
          <a:xfrm>
            <a:off x="835118" y="2013577"/>
            <a:ext cx="10241665" cy="386400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    4.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setBallDel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()</a:t>
            </a:r>
            <a:endParaRPr lang="en-US" altLang="ko-KR" sz="22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공이 벽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패들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),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벽돌과 충돌 시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델타값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변경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벽에 충돌 시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deleteBrick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()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호출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5. </a:t>
            </a:r>
            <a:r>
              <a:rPr lang="en-US" altLang="ko-KR" sz="2200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deleteBrick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</a:t>
            </a:r>
          </a:p>
          <a:p>
            <a:pPr>
              <a:lnSpc>
                <a:spcPct val="18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공과 충돌한 벽돌 처리 및 폭발 벽돌 처리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점수 계산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  <a:p>
            <a:pPr lvl="0">
              <a:lnSpc>
                <a:spcPct val="250000"/>
              </a:lnSpc>
            </a:pP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    6. </a:t>
            </a:r>
            <a:r>
              <a:rPr lang="en-US" altLang="ko-KR" sz="2200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highscore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(), popup(), </a:t>
            </a:r>
            <a:r>
              <a:rPr lang="en-US" altLang="ko-KR" sz="2200" dirty="0" err="1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mainmenu</a:t>
            </a:r>
            <a:r>
              <a:rPr lang="en-US" altLang="ko-KR" sz="2200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ExtraBold" panose="020B0600000101010101" pitchFamily="50" charset="-127"/>
                <a:sym typeface="Wingdings" panose="05000000000000000000" pitchFamily="2" charset="2"/>
              </a:rPr>
              <a:t>(), Select(), title()</a:t>
            </a:r>
          </a:p>
          <a:p>
            <a:pPr lvl="0">
              <a:lnSpc>
                <a:spcPct val="180000"/>
              </a:lnSpc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          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최고점수의 로딩과 갱신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안내 메시지창 출력 등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UI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+mj-lt"/>
                <a:ea typeface="나눔스퀘어 Bold" panose="020B0600000101010101" pitchFamily="50" charset="-127"/>
                <a:sym typeface="Wingdings" panose="05000000000000000000" pitchFamily="2" charset="2"/>
              </a:rPr>
              <a:t>관련 함수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E69F10-C903-4D19-94F2-4A0F82127838}"/>
              </a:ext>
            </a:extLst>
          </p:cNvPr>
          <p:cNvSpPr txBox="1"/>
          <p:nvPr/>
        </p:nvSpPr>
        <p:spPr>
          <a:xfrm>
            <a:off x="781480" y="1675221"/>
            <a:ext cx="5587590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(3) Functions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4EA57A-98CF-477D-A2D8-72A2A8A27D99}"/>
              </a:ext>
            </a:extLst>
          </p:cNvPr>
          <p:cNvSpPr/>
          <p:nvPr/>
        </p:nvSpPr>
        <p:spPr>
          <a:xfrm>
            <a:off x="409326" y="919379"/>
            <a:ext cx="29931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4.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나눔스퀘어 ExtraBold" panose="020B0600000101010101" pitchFamily="50" charset="-127"/>
              </a:rPr>
              <a:t>코드 설명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1E21B-D631-4B73-88DF-BDDD0540FC8B}"/>
              </a:ext>
            </a:extLst>
          </p:cNvPr>
          <p:cNvSpPr txBox="1"/>
          <p:nvPr/>
        </p:nvSpPr>
        <p:spPr>
          <a:xfrm>
            <a:off x="1335316" y="1244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  <a:latin typeface="+mj-lt"/>
                <a:ea typeface="나눔스퀘어 ExtraBold" panose="020B0600000101010101"/>
                <a:cs typeface="Aldhabi" panose="020B0604020202020204" pitchFamily="2" charset="-78"/>
              </a:rPr>
              <a:t>ubuntu@SystemProgramming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  <a:ea typeface="나눔스퀘어 ExtraBold" panose="020B0600000101010101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77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28" grpId="1"/>
      <p:bldP spid="1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868</Words>
  <Application>Microsoft Office PowerPoint</Application>
  <PresentationFormat>와이드스크린</PresentationFormat>
  <Paragraphs>187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 Bold</vt:lpstr>
      <vt:lpstr>나눔스퀘어 ExtraBold</vt:lpstr>
      <vt:lpstr>Bahnschrift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윤흥 김</dc:creator>
  <cp:lastModifiedBy>김윤흥</cp:lastModifiedBy>
  <cp:revision>40</cp:revision>
  <dcterms:created xsi:type="dcterms:W3CDTF">2018-12-19T09:56:01Z</dcterms:created>
  <dcterms:modified xsi:type="dcterms:W3CDTF">2018-12-20T09:51:53Z</dcterms:modified>
</cp:coreProperties>
</file>